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emf" ContentType="image/x-em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0" r:id="rId1"/>
  </p:sldMasterIdLst>
  <p:notesMasterIdLst>
    <p:notesMasterId r:id="rId25"/>
  </p:notesMasterIdLst>
  <p:handoutMasterIdLst>
    <p:handoutMasterId r:id="rId26"/>
  </p:handoutMasterIdLst>
  <p:sldIdLst>
    <p:sldId id="256" r:id="rId2"/>
    <p:sldId id="298" r:id="rId3"/>
    <p:sldId id="299" r:id="rId4"/>
    <p:sldId id="288" r:id="rId5"/>
    <p:sldId id="304" r:id="rId6"/>
    <p:sldId id="305" r:id="rId7"/>
    <p:sldId id="306" r:id="rId8"/>
    <p:sldId id="287" r:id="rId9"/>
    <p:sldId id="293" r:id="rId10"/>
    <p:sldId id="289" r:id="rId11"/>
    <p:sldId id="290" r:id="rId12"/>
    <p:sldId id="291" r:id="rId13"/>
    <p:sldId id="280" r:id="rId14"/>
    <p:sldId id="296" r:id="rId15"/>
    <p:sldId id="302" r:id="rId16"/>
    <p:sldId id="303" r:id="rId17"/>
    <p:sldId id="301" r:id="rId18"/>
    <p:sldId id="297" r:id="rId19"/>
    <p:sldId id="294" r:id="rId20"/>
    <p:sldId id="292" r:id="rId21"/>
    <p:sldId id="281" r:id="rId22"/>
    <p:sldId id="282" r:id="rId23"/>
    <p:sldId id="283" r:id="rId24"/>
  </p:sldIdLst>
  <p:sldSz cx="9144000" cy="6858000" type="screen4x3"/>
  <p:notesSz cx="7023100" cy="9309100"/>
  <p:defaultTextStyle>
    <a:defPPr>
      <a:defRPr lang="en-US"/>
    </a:defPPr>
    <a:lvl1pPr algn="l" rtl="0" fontAlgn="base">
      <a:spcBef>
        <a:spcPct val="0"/>
      </a:spcBef>
      <a:spcAft>
        <a:spcPct val="0"/>
      </a:spcAft>
      <a:defRPr sz="1800" kern="1200">
        <a:solidFill>
          <a:schemeClr val="tx1"/>
        </a:solidFill>
        <a:latin typeface="Arial" charset="0"/>
        <a:ea typeface="+mn-ea"/>
        <a:cs typeface="Arial" charset="0"/>
      </a:defRPr>
    </a:lvl1pPr>
    <a:lvl2pPr marL="400873" algn="l" rtl="0" fontAlgn="base">
      <a:spcBef>
        <a:spcPct val="0"/>
      </a:spcBef>
      <a:spcAft>
        <a:spcPct val="0"/>
      </a:spcAft>
      <a:defRPr sz="1800" kern="1200">
        <a:solidFill>
          <a:schemeClr val="tx1"/>
        </a:solidFill>
        <a:latin typeface="Arial" charset="0"/>
        <a:ea typeface="+mn-ea"/>
        <a:cs typeface="Arial" charset="0"/>
      </a:defRPr>
    </a:lvl2pPr>
    <a:lvl3pPr marL="801746" algn="l" rtl="0" fontAlgn="base">
      <a:spcBef>
        <a:spcPct val="0"/>
      </a:spcBef>
      <a:spcAft>
        <a:spcPct val="0"/>
      </a:spcAft>
      <a:defRPr sz="1800" kern="1200">
        <a:solidFill>
          <a:schemeClr val="tx1"/>
        </a:solidFill>
        <a:latin typeface="Arial" charset="0"/>
        <a:ea typeface="+mn-ea"/>
        <a:cs typeface="Arial" charset="0"/>
      </a:defRPr>
    </a:lvl3pPr>
    <a:lvl4pPr marL="1202619" algn="l" rtl="0" fontAlgn="base">
      <a:spcBef>
        <a:spcPct val="0"/>
      </a:spcBef>
      <a:spcAft>
        <a:spcPct val="0"/>
      </a:spcAft>
      <a:defRPr sz="1800" kern="1200">
        <a:solidFill>
          <a:schemeClr val="tx1"/>
        </a:solidFill>
        <a:latin typeface="Arial" charset="0"/>
        <a:ea typeface="+mn-ea"/>
        <a:cs typeface="Arial" charset="0"/>
      </a:defRPr>
    </a:lvl4pPr>
    <a:lvl5pPr marL="1603492" algn="l" rtl="0" fontAlgn="base">
      <a:spcBef>
        <a:spcPct val="0"/>
      </a:spcBef>
      <a:spcAft>
        <a:spcPct val="0"/>
      </a:spcAft>
      <a:defRPr sz="1800" kern="1200">
        <a:solidFill>
          <a:schemeClr val="tx1"/>
        </a:solidFill>
        <a:latin typeface="Arial" charset="0"/>
        <a:ea typeface="+mn-ea"/>
        <a:cs typeface="Arial" charset="0"/>
      </a:defRPr>
    </a:lvl5pPr>
    <a:lvl6pPr marL="2004365" algn="l" defTabSz="801746" rtl="0" eaLnBrk="1" latinLnBrk="0" hangingPunct="1">
      <a:defRPr sz="1800" kern="1200">
        <a:solidFill>
          <a:schemeClr val="tx1"/>
        </a:solidFill>
        <a:latin typeface="Arial" charset="0"/>
        <a:ea typeface="+mn-ea"/>
        <a:cs typeface="Arial" charset="0"/>
      </a:defRPr>
    </a:lvl6pPr>
    <a:lvl7pPr marL="2405238" algn="l" defTabSz="801746" rtl="0" eaLnBrk="1" latinLnBrk="0" hangingPunct="1">
      <a:defRPr sz="1800" kern="1200">
        <a:solidFill>
          <a:schemeClr val="tx1"/>
        </a:solidFill>
        <a:latin typeface="Arial" charset="0"/>
        <a:ea typeface="+mn-ea"/>
        <a:cs typeface="Arial" charset="0"/>
      </a:defRPr>
    </a:lvl7pPr>
    <a:lvl8pPr marL="2806111" algn="l" defTabSz="801746" rtl="0" eaLnBrk="1" latinLnBrk="0" hangingPunct="1">
      <a:defRPr sz="1800" kern="1200">
        <a:solidFill>
          <a:schemeClr val="tx1"/>
        </a:solidFill>
        <a:latin typeface="Arial" charset="0"/>
        <a:ea typeface="+mn-ea"/>
        <a:cs typeface="Arial" charset="0"/>
      </a:defRPr>
    </a:lvl8pPr>
    <a:lvl9pPr marL="3206984" algn="l" defTabSz="801746" rtl="0" eaLnBrk="1" latinLnBrk="0" hangingPunct="1">
      <a:defRPr sz="18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051">
          <p15:clr>
            <a:srgbClr val="A4A3A4"/>
          </p15:clr>
        </p15:guide>
        <p15:guide id="2" pos="926">
          <p15:clr>
            <a:srgbClr val="A4A3A4"/>
          </p15:clr>
        </p15:guide>
        <p15:guide id="3" pos="5021">
          <p15:clr>
            <a:srgbClr val="A4A3A4"/>
          </p15:clr>
        </p15:guide>
        <p15:guide id="4" pos="682">
          <p15:clr>
            <a:srgbClr val="A4A3A4"/>
          </p15:clr>
        </p15:guide>
        <p15:guide id="5" pos="5543">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guide id="3" orient="horz" pos="2932">
          <p15:clr>
            <a:srgbClr val="A4A3A4"/>
          </p15:clr>
        </p15:guide>
        <p15:guide id="4"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554"/>
    <a:srgbClr val="830065"/>
    <a:srgbClr val="E57200"/>
    <a:srgbClr val="007681"/>
    <a:srgbClr val="D6D2C4"/>
    <a:srgbClr val="FAFAFA"/>
    <a:srgbClr val="FAE053"/>
    <a:srgbClr val="3F3B59"/>
    <a:srgbClr val="CB333B"/>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345" autoAdjust="0"/>
    <p:restoredTop sz="86400" autoAdjust="0"/>
  </p:normalViewPr>
  <p:slideViewPr>
    <p:cSldViewPr snapToGrid="0">
      <p:cViewPr varScale="1">
        <p:scale>
          <a:sx n="70" d="100"/>
          <a:sy n="70" d="100"/>
        </p:scale>
        <p:origin x="912" y="192"/>
      </p:cViewPr>
      <p:guideLst>
        <p:guide orient="horz" pos="1051"/>
        <p:guide pos="926"/>
        <p:guide pos="5021"/>
        <p:guide pos="682"/>
        <p:guide pos="5543"/>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79" d="100"/>
          <a:sy n="79" d="100"/>
        </p:scale>
        <p:origin x="-3942" y="-90"/>
      </p:cViewPr>
      <p:guideLst>
        <p:guide orient="horz" pos="3224"/>
        <p:guide pos="2236"/>
        <p:guide orient="horz" pos="2932"/>
        <p:guide pos="2212"/>
      </p:guideLst>
    </p:cSldViewPr>
  </p:notesViewPr>
  <p:gridSpacing cx="90012" cy="90012"/>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31" Type="http://schemas.microsoft.com/office/2015/10/relationships/revisionInfo" Target="revisionInfo.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E5EF5E-19EB-40CA-A84A-F421852A1DE6}" type="doc">
      <dgm:prSet loTypeId="urn:microsoft.com/office/officeart/2005/8/layout/vProcess5" loCatId="process" qsTypeId="urn:microsoft.com/office/officeart/2005/8/quickstyle/simple2" qsCatId="simple" csTypeId="urn:microsoft.com/office/officeart/2005/8/colors/accent1_2" csCatId="accent1" phldr="1"/>
      <dgm:spPr/>
      <dgm:t>
        <a:bodyPr/>
        <a:lstStyle/>
        <a:p>
          <a:endParaRPr lang="en-US"/>
        </a:p>
      </dgm:t>
    </dgm:pt>
    <dgm:pt modelId="{8B016338-1CAF-4D5D-81D6-662DE5A8740A}">
      <dgm:prSet phldrT="[Text]" custT="1"/>
      <dgm:spPr>
        <a:noFill/>
        <a:ln>
          <a:solidFill>
            <a:srgbClr val="002554"/>
          </a:solidFill>
        </a:ln>
      </dgm:spPr>
      <dgm:t>
        <a:bodyPr/>
        <a:lstStyle/>
        <a:p>
          <a:r>
            <a:rPr lang="en-US" sz="1800" dirty="0">
              <a:solidFill>
                <a:srgbClr val="002554"/>
              </a:solidFill>
              <a:effectLst/>
              <a:latin typeface="Tahoma" panose="020B0604030504040204" pitchFamily="34" charset="0"/>
              <a:ea typeface="Tahoma" panose="020B0604030504040204" pitchFamily="34" charset="0"/>
              <a:cs typeface="Tahoma" panose="020B0604030504040204" pitchFamily="34" charset="0"/>
            </a:rPr>
            <a:t>$3 trillion of lease obligations</a:t>
          </a:r>
        </a:p>
      </dgm:t>
    </dgm:pt>
    <dgm:pt modelId="{D510A3BB-5FE9-4637-939E-B1672D453F35}" type="parTrans" cxnId="{74338F80-6F27-4C45-97AA-6188F3DDCD2B}">
      <dgm:prSet/>
      <dgm:spPr/>
      <dgm:t>
        <a:bodyPr/>
        <a:lstStyle/>
        <a:p>
          <a:endParaRPr lang="en-US"/>
        </a:p>
      </dgm:t>
    </dgm:pt>
    <dgm:pt modelId="{C0A9F70E-7FE0-4031-9D6A-A300B816B183}" type="sibTrans" cxnId="{74338F80-6F27-4C45-97AA-6188F3DDCD2B}">
      <dgm:prSet/>
      <dgm:spPr>
        <a:solidFill>
          <a:srgbClr val="007681"/>
        </a:solidFill>
        <a:ln>
          <a:solidFill>
            <a:srgbClr val="002554">
              <a:alpha val="90000"/>
            </a:srgbClr>
          </a:solidFill>
        </a:ln>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34934633-3C29-4160-8560-859F0E772EB2}">
      <dgm:prSet phldrT="[Text]" custT="1"/>
      <dgm:spPr>
        <a:noFill/>
        <a:ln>
          <a:solidFill>
            <a:srgbClr val="002554"/>
          </a:solidFill>
        </a:ln>
      </dgm:spPr>
      <dgm:t>
        <a:bodyPr/>
        <a:lstStyle/>
        <a:p>
          <a:r>
            <a:rPr lang="en-US" sz="1800" dirty="0">
              <a:solidFill>
                <a:srgbClr val="002554"/>
              </a:solidFill>
              <a:latin typeface="Tahoma" panose="020B0604030504040204" pitchFamily="34" charset="0"/>
              <a:ea typeface="Tahoma" panose="020B0604030504040204" pitchFamily="34" charset="0"/>
              <a:cs typeface="Tahoma" panose="020B0604030504040204" pitchFamily="34" charset="0"/>
            </a:rPr>
            <a:t>85% NOT recorded (footnote only)</a:t>
          </a:r>
        </a:p>
      </dgm:t>
    </dgm:pt>
    <dgm:pt modelId="{BD447A95-9871-4B45-BC55-C03408A3594C}" type="parTrans" cxnId="{0C742AB3-768E-4A3A-A8A8-146D2E2445D3}">
      <dgm:prSet/>
      <dgm:spPr/>
      <dgm:t>
        <a:bodyPr/>
        <a:lstStyle/>
        <a:p>
          <a:endParaRPr lang="en-US"/>
        </a:p>
      </dgm:t>
    </dgm:pt>
    <dgm:pt modelId="{E2A3B03E-7FA6-4B51-B781-649E91700A7D}" type="sibTrans" cxnId="{0C742AB3-768E-4A3A-A8A8-146D2E2445D3}">
      <dgm:prSet/>
      <dgm:spPr>
        <a:solidFill>
          <a:srgbClr val="007681"/>
        </a:solidFill>
        <a:ln>
          <a:solidFill>
            <a:srgbClr val="002554">
              <a:alpha val="90000"/>
            </a:srgbClr>
          </a:solidFill>
        </a:ln>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3830F564-5CCC-47F0-BF35-AFB6B03C5D77}">
      <dgm:prSet phldrT="[Text]" custT="1"/>
      <dgm:spPr>
        <a:noFill/>
        <a:ln>
          <a:solidFill>
            <a:srgbClr val="002554"/>
          </a:solidFill>
        </a:ln>
      </dgm:spPr>
      <dgm:t>
        <a:bodyPr/>
        <a:lstStyle/>
        <a:p>
          <a:r>
            <a:rPr lang="en-US" sz="1800" dirty="0">
              <a:solidFill>
                <a:srgbClr val="002554"/>
              </a:solidFill>
              <a:latin typeface="Tahoma" panose="020B0604030504040204" pitchFamily="34" charset="0"/>
              <a:ea typeface="Tahoma" panose="020B0604030504040204" pitchFamily="34" charset="0"/>
              <a:cs typeface="Tahoma" panose="020B0604030504040204" pitchFamily="34" charset="0"/>
            </a:rPr>
            <a:t>SEC registrants have $1 trillion</a:t>
          </a:r>
        </a:p>
      </dgm:t>
    </dgm:pt>
    <dgm:pt modelId="{D04A7887-883F-4229-998E-F0963973CF31}" type="parTrans" cxnId="{B2CAD29F-4A3A-4A2D-A9E4-C1A1ECB55EB6}">
      <dgm:prSet/>
      <dgm:spPr/>
      <dgm:t>
        <a:bodyPr/>
        <a:lstStyle/>
        <a:p>
          <a:endParaRPr lang="en-US"/>
        </a:p>
      </dgm:t>
    </dgm:pt>
    <dgm:pt modelId="{FA58169E-5BE4-4C99-BCBB-97E94F527811}" type="sibTrans" cxnId="{B2CAD29F-4A3A-4A2D-A9E4-C1A1ECB55EB6}">
      <dgm:prSet/>
      <dgm:spPr/>
      <dgm:t>
        <a:bodyPr/>
        <a:lstStyle/>
        <a:p>
          <a:endParaRPr lang="en-US"/>
        </a:p>
      </dgm:t>
    </dgm:pt>
    <dgm:pt modelId="{664F43CB-4C62-4BC8-9A34-9B81121D0A1C}">
      <dgm:prSet phldrT="[Text]" custT="1"/>
      <dgm:spPr>
        <a:noFill/>
        <a:ln>
          <a:solidFill>
            <a:srgbClr val="002554"/>
          </a:solidFill>
        </a:ln>
      </dgm:spPr>
      <dgm:t>
        <a:bodyPr/>
        <a:lstStyle/>
        <a:p>
          <a:r>
            <a:rPr lang="en-US" sz="1800" b="0" dirty="0">
              <a:solidFill>
                <a:srgbClr val="002554"/>
              </a:solidFill>
              <a:latin typeface="Tahoma" panose="020B0604030504040204" pitchFamily="34" charset="0"/>
              <a:ea typeface="Tahoma" panose="020B0604030504040204" pitchFamily="34" charset="0"/>
              <a:cs typeface="Tahoma" panose="020B0604030504040204" pitchFamily="34" charset="0"/>
            </a:rPr>
            <a:t>Airlines, retailers, other transportation companies have the highest percentage of non-recognized</a:t>
          </a:r>
        </a:p>
      </dgm:t>
    </dgm:pt>
    <dgm:pt modelId="{0B201CD9-06BA-4676-A534-383CBE350976}" type="parTrans" cxnId="{7026C9A9-8347-4457-8F8F-9AC28D86FAFA}">
      <dgm:prSet/>
      <dgm:spPr/>
      <dgm:t>
        <a:bodyPr/>
        <a:lstStyle/>
        <a:p>
          <a:endParaRPr lang="en-US"/>
        </a:p>
      </dgm:t>
    </dgm:pt>
    <dgm:pt modelId="{9CE1413C-86C8-4B20-A698-E42678E33DB7}" type="sibTrans" cxnId="{7026C9A9-8347-4457-8F8F-9AC28D86FAFA}">
      <dgm:prSet/>
      <dgm:spPr>
        <a:solidFill>
          <a:srgbClr val="007681"/>
        </a:solidFill>
        <a:ln>
          <a:solidFill>
            <a:srgbClr val="002554">
              <a:alpha val="90000"/>
            </a:srgbClr>
          </a:solidFill>
        </a:ln>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95FB1DAF-5B37-453B-ABAE-3E5FA79D1D57}" type="pres">
      <dgm:prSet presAssocID="{FEE5EF5E-19EB-40CA-A84A-F421852A1DE6}" presName="outerComposite" presStyleCnt="0">
        <dgm:presLayoutVars>
          <dgm:chMax val="5"/>
          <dgm:dir/>
          <dgm:resizeHandles val="exact"/>
        </dgm:presLayoutVars>
      </dgm:prSet>
      <dgm:spPr/>
      <dgm:t>
        <a:bodyPr/>
        <a:lstStyle/>
        <a:p>
          <a:endParaRPr lang="en-US"/>
        </a:p>
      </dgm:t>
    </dgm:pt>
    <dgm:pt modelId="{6B92F060-7D66-4ADD-924B-9CE6125138DE}" type="pres">
      <dgm:prSet presAssocID="{FEE5EF5E-19EB-40CA-A84A-F421852A1DE6}" presName="dummyMaxCanvas" presStyleCnt="0">
        <dgm:presLayoutVars/>
      </dgm:prSet>
      <dgm:spPr/>
    </dgm:pt>
    <dgm:pt modelId="{5BCFA1C2-EEC6-417E-9EB7-7CD2240A177F}" type="pres">
      <dgm:prSet presAssocID="{FEE5EF5E-19EB-40CA-A84A-F421852A1DE6}" presName="FourNodes_1" presStyleLbl="node1" presStyleIdx="0" presStyleCnt="4" custScaleX="68622" custScaleY="50509" custLinFactNeighborX="-16726" custLinFactNeighborY="-38738">
        <dgm:presLayoutVars>
          <dgm:bulletEnabled val="1"/>
        </dgm:presLayoutVars>
      </dgm:prSet>
      <dgm:spPr/>
      <dgm:t>
        <a:bodyPr/>
        <a:lstStyle/>
        <a:p>
          <a:endParaRPr lang="en-US"/>
        </a:p>
      </dgm:t>
    </dgm:pt>
    <dgm:pt modelId="{36CD487B-F74B-4484-B2AB-213296666D25}" type="pres">
      <dgm:prSet presAssocID="{FEE5EF5E-19EB-40CA-A84A-F421852A1DE6}" presName="FourNodes_2" presStyleLbl="node1" presStyleIdx="1" presStyleCnt="4" custScaleX="69392" custScaleY="46775" custLinFactNeighborX="-12429" custLinFactNeighborY="-66466">
        <dgm:presLayoutVars>
          <dgm:bulletEnabled val="1"/>
        </dgm:presLayoutVars>
      </dgm:prSet>
      <dgm:spPr/>
      <dgm:t>
        <a:bodyPr/>
        <a:lstStyle/>
        <a:p>
          <a:endParaRPr lang="en-US"/>
        </a:p>
      </dgm:t>
    </dgm:pt>
    <dgm:pt modelId="{337E7AB2-8325-43FF-B7AF-F51F3EE8F877}" type="pres">
      <dgm:prSet presAssocID="{FEE5EF5E-19EB-40CA-A84A-F421852A1DE6}" presName="FourNodes_3" presStyleLbl="node1" presStyleIdx="2" presStyleCnt="4" custScaleX="85472" custLinFactNeighborX="-5202" custLinFactNeighborY="-87269">
        <dgm:presLayoutVars>
          <dgm:bulletEnabled val="1"/>
        </dgm:presLayoutVars>
      </dgm:prSet>
      <dgm:spPr/>
      <dgm:t>
        <a:bodyPr/>
        <a:lstStyle/>
        <a:p>
          <a:endParaRPr lang="en-US"/>
        </a:p>
      </dgm:t>
    </dgm:pt>
    <dgm:pt modelId="{E98742E7-F9AF-4DE6-BF26-848DC3BF3835}" type="pres">
      <dgm:prSet presAssocID="{FEE5EF5E-19EB-40CA-A84A-F421852A1DE6}" presName="FourNodes_4" presStyleLbl="node1" presStyleIdx="3" presStyleCnt="4" custScaleX="78634" custScaleY="46303" custLinFactY="-4870" custLinFactNeighborX="-5093" custLinFactNeighborY="-100000">
        <dgm:presLayoutVars>
          <dgm:bulletEnabled val="1"/>
        </dgm:presLayoutVars>
      </dgm:prSet>
      <dgm:spPr/>
      <dgm:t>
        <a:bodyPr/>
        <a:lstStyle/>
        <a:p>
          <a:endParaRPr lang="en-US"/>
        </a:p>
      </dgm:t>
    </dgm:pt>
    <dgm:pt modelId="{55026786-7471-4E7B-BFEB-60A6E50972F7}" type="pres">
      <dgm:prSet presAssocID="{FEE5EF5E-19EB-40CA-A84A-F421852A1DE6}" presName="FourConn_1-2" presStyleLbl="fgAccFollowNode1" presStyleIdx="0" presStyleCnt="3" custLinFactX="-100000" custLinFactNeighborX="-167746" custLinFactNeighborY="-91492">
        <dgm:presLayoutVars>
          <dgm:bulletEnabled val="1"/>
        </dgm:presLayoutVars>
      </dgm:prSet>
      <dgm:spPr/>
      <dgm:t>
        <a:bodyPr/>
        <a:lstStyle/>
        <a:p>
          <a:endParaRPr lang="en-US"/>
        </a:p>
      </dgm:t>
    </dgm:pt>
    <dgm:pt modelId="{C445BC9E-EE41-42F1-8995-4B60D6542CF3}" type="pres">
      <dgm:prSet presAssocID="{FEE5EF5E-19EB-40CA-A84A-F421852A1DE6}" presName="FourConn_2-3" presStyleLbl="fgAccFollowNode1" presStyleIdx="1" presStyleCnt="3" custLinFactX="-100000" custLinFactY="-48000" custLinFactNeighborX="-126618" custLinFactNeighborY="-100000">
        <dgm:presLayoutVars>
          <dgm:bulletEnabled val="1"/>
        </dgm:presLayoutVars>
      </dgm:prSet>
      <dgm:spPr/>
      <dgm:t>
        <a:bodyPr/>
        <a:lstStyle/>
        <a:p>
          <a:endParaRPr lang="en-US"/>
        </a:p>
      </dgm:t>
    </dgm:pt>
    <dgm:pt modelId="{0D532986-6FE6-4A8C-906D-C948B70AAA32}" type="pres">
      <dgm:prSet presAssocID="{FEE5EF5E-19EB-40CA-A84A-F421852A1DE6}" presName="FourConn_3-4" presStyleLbl="fgAccFollowNode1" presStyleIdx="2" presStyleCnt="3" custLinFactX="-30790" custLinFactY="-73565" custLinFactNeighborX="-100000" custLinFactNeighborY="-100000">
        <dgm:presLayoutVars>
          <dgm:bulletEnabled val="1"/>
        </dgm:presLayoutVars>
      </dgm:prSet>
      <dgm:spPr/>
      <dgm:t>
        <a:bodyPr/>
        <a:lstStyle/>
        <a:p>
          <a:endParaRPr lang="en-US"/>
        </a:p>
      </dgm:t>
    </dgm:pt>
    <dgm:pt modelId="{327DD132-9AAB-4ED6-9272-CDAEFAB7CB6F}" type="pres">
      <dgm:prSet presAssocID="{FEE5EF5E-19EB-40CA-A84A-F421852A1DE6}" presName="FourNodes_1_text" presStyleLbl="node1" presStyleIdx="3" presStyleCnt="4">
        <dgm:presLayoutVars>
          <dgm:bulletEnabled val="1"/>
        </dgm:presLayoutVars>
      </dgm:prSet>
      <dgm:spPr/>
      <dgm:t>
        <a:bodyPr/>
        <a:lstStyle/>
        <a:p>
          <a:endParaRPr lang="en-US"/>
        </a:p>
      </dgm:t>
    </dgm:pt>
    <dgm:pt modelId="{9B0C214D-5734-4CC2-A632-58C991501CD4}" type="pres">
      <dgm:prSet presAssocID="{FEE5EF5E-19EB-40CA-A84A-F421852A1DE6}" presName="FourNodes_2_text" presStyleLbl="node1" presStyleIdx="3" presStyleCnt="4">
        <dgm:presLayoutVars>
          <dgm:bulletEnabled val="1"/>
        </dgm:presLayoutVars>
      </dgm:prSet>
      <dgm:spPr/>
      <dgm:t>
        <a:bodyPr/>
        <a:lstStyle/>
        <a:p>
          <a:endParaRPr lang="en-US"/>
        </a:p>
      </dgm:t>
    </dgm:pt>
    <dgm:pt modelId="{D0C1DF10-1B3C-4760-82BF-45234A2452EB}" type="pres">
      <dgm:prSet presAssocID="{FEE5EF5E-19EB-40CA-A84A-F421852A1DE6}" presName="FourNodes_3_text" presStyleLbl="node1" presStyleIdx="3" presStyleCnt="4">
        <dgm:presLayoutVars>
          <dgm:bulletEnabled val="1"/>
        </dgm:presLayoutVars>
      </dgm:prSet>
      <dgm:spPr/>
      <dgm:t>
        <a:bodyPr/>
        <a:lstStyle/>
        <a:p>
          <a:endParaRPr lang="en-US"/>
        </a:p>
      </dgm:t>
    </dgm:pt>
    <dgm:pt modelId="{3F09A4BB-502B-432F-B218-BDC09481FA23}" type="pres">
      <dgm:prSet presAssocID="{FEE5EF5E-19EB-40CA-A84A-F421852A1DE6}" presName="FourNodes_4_text" presStyleLbl="node1" presStyleIdx="3" presStyleCnt="4">
        <dgm:presLayoutVars>
          <dgm:bulletEnabled val="1"/>
        </dgm:presLayoutVars>
      </dgm:prSet>
      <dgm:spPr/>
      <dgm:t>
        <a:bodyPr/>
        <a:lstStyle/>
        <a:p>
          <a:endParaRPr lang="en-US"/>
        </a:p>
      </dgm:t>
    </dgm:pt>
  </dgm:ptLst>
  <dgm:cxnLst>
    <dgm:cxn modelId="{B94902A2-4456-4428-B535-62214AE73AD6}" type="presOf" srcId="{664F43CB-4C62-4BC8-9A34-9B81121D0A1C}" destId="{D0C1DF10-1B3C-4760-82BF-45234A2452EB}" srcOrd="1" destOrd="0" presId="urn:microsoft.com/office/officeart/2005/8/layout/vProcess5"/>
    <dgm:cxn modelId="{2F95CB95-082F-416E-8D2D-653078876599}" type="presOf" srcId="{3830F564-5CCC-47F0-BF35-AFB6B03C5D77}" destId="{E98742E7-F9AF-4DE6-BF26-848DC3BF3835}" srcOrd="0" destOrd="0" presId="urn:microsoft.com/office/officeart/2005/8/layout/vProcess5"/>
    <dgm:cxn modelId="{CCAE8C42-FA7A-4605-85C1-C84406C1EAAE}" type="presOf" srcId="{3830F564-5CCC-47F0-BF35-AFB6B03C5D77}" destId="{3F09A4BB-502B-432F-B218-BDC09481FA23}" srcOrd="1" destOrd="0" presId="urn:microsoft.com/office/officeart/2005/8/layout/vProcess5"/>
    <dgm:cxn modelId="{7026C9A9-8347-4457-8F8F-9AC28D86FAFA}" srcId="{FEE5EF5E-19EB-40CA-A84A-F421852A1DE6}" destId="{664F43CB-4C62-4BC8-9A34-9B81121D0A1C}" srcOrd="2" destOrd="0" parTransId="{0B201CD9-06BA-4676-A534-383CBE350976}" sibTransId="{9CE1413C-86C8-4B20-A698-E42678E33DB7}"/>
    <dgm:cxn modelId="{BFDE988E-AE9E-4190-A114-DACAAD61449F}" type="presOf" srcId="{34934633-3C29-4160-8560-859F0E772EB2}" destId="{9B0C214D-5734-4CC2-A632-58C991501CD4}" srcOrd="1" destOrd="0" presId="urn:microsoft.com/office/officeart/2005/8/layout/vProcess5"/>
    <dgm:cxn modelId="{46E04F0B-5CBD-4D7F-B3A8-9811762AB7C8}" type="presOf" srcId="{34934633-3C29-4160-8560-859F0E772EB2}" destId="{36CD487B-F74B-4484-B2AB-213296666D25}" srcOrd="0" destOrd="0" presId="urn:microsoft.com/office/officeart/2005/8/layout/vProcess5"/>
    <dgm:cxn modelId="{2679ED8E-F868-4987-82E4-805526757838}" type="presOf" srcId="{8B016338-1CAF-4D5D-81D6-662DE5A8740A}" destId="{5BCFA1C2-EEC6-417E-9EB7-7CD2240A177F}" srcOrd="0" destOrd="0" presId="urn:microsoft.com/office/officeart/2005/8/layout/vProcess5"/>
    <dgm:cxn modelId="{74338F80-6F27-4C45-97AA-6188F3DDCD2B}" srcId="{FEE5EF5E-19EB-40CA-A84A-F421852A1DE6}" destId="{8B016338-1CAF-4D5D-81D6-662DE5A8740A}" srcOrd="0" destOrd="0" parTransId="{D510A3BB-5FE9-4637-939E-B1672D453F35}" sibTransId="{C0A9F70E-7FE0-4031-9D6A-A300B816B183}"/>
    <dgm:cxn modelId="{B2CAD29F-4A3A-4A2D-A9E4-C1A1ECB55EB6}" srcId="{FEE5EF5E-19EB-40CA-A84A-F421852A1DE6}" destId="{3830F564-5CCC-47F0-BF35-AFB6B03C5D77}" srcOrd="3" destOrd="0" parTransId="{D04A7887-883F-4229-998E-F0963973CF31}" sibTransId="{FA58169E-5BE4-4C99-BCBB-97E94F527811}"/>
    <dgm:cxn modelId="{C14037B5-B2F1-4984-8730-157B87CA045F}" type="presOf" srcId="{C0A9F70E-7FE0-4031-9D6A-A300B816B183}" destId="{55026786-7471-4E7B-BFEB-60A6E50972F7}" srcOrd="0" destOrd="0" presId="urn:microsoft.com/office/officeart/2005/8/layout/vProcess5"/>
    <dgm:cxn modelId="{E33B61D6-90FF-4E00-A4A0-8D7139230CF0}" type="presOf" srcId="{E2A3B03E-7FA6-4B51-B781-649E91700A7D}" destId="{C445BC9E-EE41-42F1-8995-4B60D6542CF3}" srcOrd="0" destOrd="0" presId="urn:microsoft.com/office/officeart/2005/8/layout/vProcess5"/>
    <dgm:cxn modelId="{0C298FCF-ECD9-4006-8905-305F32346380}" type="presOf" srcId="{8B016338-1CAF-4D5D-81D6-662DE5A8740A}" destId="{327DD132-9AAB-4ED6-9272-CDAEFAB7CB6F}" srcOrd="1" destOrd="0" presId="urn:microsoft.com/office/officeart/2005/8/layout/vProcess5"/>
    <dgm:cxn modelId="{0C742AB3-768E-4A3A-A8A8-146D2E2445D3}" srcId="{FEE5EF5E-19EB-40CA-A84A-F421852A1DE6}" destId="{34934633-3C29-4160-8560-859F0E772EB2}" srcOrd="1" destOrd="0" parTransId="{BD447A95-9871-4B45-BC55-C03408A3594C}" sibTransId="{E2A3B03E-7FA6-4B51-B781-649E91700A7D}"/>
    <dgm:cxn modelId="{2330DD06-134E-4D4D-9B91-82A42B30B3FA}" type="presOf" srcId="{FEE5EF5E-19EB-40CA-A84A-F421852A1DE6}" destId="{95FB1DAF-5B37-453B-ABAE-3E5FA79D1D57}" srcOrd="0" destOrd="0" presId="urn:microsoft.com/office/officeart/2005/8/layout/vProcess5"/>
    <dgm:cxn modelId="{38F4801A-9F0C-4B17-9B56-94F3AA042330}" type="presOf" srcId="{9CE1413C-86C8-4B20-A698-E42678E33DB7}" destId="{0D532986-6FE6-4A8C-906D-C948B70AAA32}" srcOrd="0" destOrd="0" presId="urn:microsoft.com/office/officeart/2005/8/layout/vProcess5"/>
    <dgm:cxn modelId="{CB0E4296-9397-475A-AEA8-F19CCCA42871}" type="presOf" srcId="{664F43CB-4C62-4BC8-9A34-9B81121D0A1C}" destId="{337E7AB2-8325-43FF-B7AF-F51F3EE8F877}" srcOrd="0" destOrd="0" presId="urn:microsoft.com/office/officeart/2005/8/layout/vProcess5"/>
    <dgm:cxn modelId="{FBEAA04D-2B83-43F8-B12A-A61CAA8A0C41}" type="presParOf" srcId="{95FB1DAF-5B37-453B-ABAE-3E5FA79D1D57}" destId="{6B92F060-7D66-4ADD-924B-9CE6125138DE}" srcOrd="0" destOrd="0" presId="urn:microsoft.com/office/officeart/2005/8/layout/vProcess5"/>
    <dgm:cxn modelId="{3FEC2616-677E-4A19-A119-B5903B0B6845}" type="presParOf" srcId="{95FB1DAF-5B37-453B-ABAE-3E5FA79D1D57}" destId="{5BCFA1C2-EEC6-417E-9EB7-7CD2240A177F}" srcOrd="1" destOrd="0" presId="urn:microsoft.com/office/officeart/2005/8/layout/vProcess5"/>
    <dgm:cxn modelId="{D74B61BE-72FB-425A-A40D-BF5B23C96110}" type="presParOf" srcId="{95FB1DAF-5B37-453B-ABAE-3E5FA79D1D57}" destId="{36CD487B-F74B-4484-B2AB-213296666D25}" srcOrd="2" destOrd="0" presId="urn:microsoft.com/office/officeart/2005/8/layout/vProcess5"/>
    <dgm:cxn modelId="{DE8A8342-79F1-4884-AA68-8A7F9BDDDF5D}" type="presParOf" srcId="{95FB1DAF-5B37-453B-ABAE-3E5FA79D1D57}" destId="{337E7AB2-8325-43FF-B7AF-F51F3EE8F877}" srcOrd="3" destOrd="0" presId="urn:microsoft.com/office/officeart/2005/8/layout/vProcess5"/>
    <dgm:cxn modelId="{D2337F27-97C0-45E6-80B3-6713EDFCCDAE}" type="presParOf" srcId="{95FB1DAF-5B37-453B-ABAE-3E5FA79D1D57}" destId="{E98742E7-F9AF-4DE6-BF26-848DC3BF3835}" srcOrd="4" destOrd="0" presId="urn:microsoft.com/office/officeart/2005/8/layout/vProcess5"/>
    <dgm:cxn modelId="{995F10A8-6391-4CDA-96C6-86C6CA43CD83}" type="presParOf" srcId="{95FB1DAF-5B37-453B-ABAE-3E5FA79D1D57}" destId="{55026786-7471-4E7B-BFEB-60A6E50972F7}" srcOrd="5" destOrd="0" presId="urn:microsoft.com/office/officeart/2005/8/layout/vProcess5"/>
    <dgm:cxn modelId="{24F6F52C-2FF5-41F3-9E46-F4FFB9EB7591}" type="presParOf" srcId="{95FB1DAF-5B37-453B-ABAE-3E5FA79D1D57}" destId="{C445BC9E-EE41-42F1-8995-4B60D6542CF3}" srcOrd="6" destOrd="0" presId="urn:microsoft.com/office/officeart/2005/8/layout/vProcess5"/>
    <dgm:cxn modelId="{D66917EB-711D-4356-9F37-3EDBF3682982}" type="presParOf" srcId="{95FB1DAF-5B37-453B-ABAE-3E5FA79D1D57}" destId="{0D532986-6FE6-4A8C-906D-C948B70AAA32}" srcOrd="7" destOrd="0" presId="urn:microsoft.com/office/officeart/2005/8/layout/vProcess5"/>
    <dgm:cxn modelId="{54A68938-75C9-4283-9291-B130D1E16189}" type="presParOf" srcId="{95FB1DAF-5B37-453B-ABAE-3E5FA79D1D57}" destId="{327DD132-9AAB-4ED6-9272-CDAEFAB7CB6F}" srcOrd="8" destOrd="0" presId="urn:microsoft.com/office/officeart/2005/8/layout/vProcess5"/>
    <dgm:cxn modelId="{1C17400C-8D56-4BC9-A8D5-F2B0595AF935}" type="presParOf" srcId="{95FB1DAF-5B37-453B-ABAE-3E5FA79D1D57}" destId="{9B0C214D-5734-4CC2-A632-58C991501CD4}" srcOrd="9" destOrd="0" presId="urn:microsoft.com/office/officeart/2005/8/layout/vProcess5"/>
    <dgm:cxn modelId="{08084DDE-3D69-4B7A-95C8-739C355B16E3}" type="presParOf" srcId="{95FB1DAF-5B37-453B-ABAE-3E5FA79D1D57}" destId="{D0C1DF10-1B3C-4760-82BF-45234A2452EB}" srcOrd="10" destOrd="0" presId="urn:microsoft.com/office/officeart/2005/8/layout/vProcess5"/>
    <dgm:cxn modelId="{373A9A60-DE2C-4C41-804F-0667A250F8B3}" type="presParOf" srcId="{95FB1DAF-5B37-453B-ABAE-3E5FA79D1D57}" destId="{3F09A4BB-502B-432F-B218-BDC09481FA23}" srcOrd="11" destOrd="0" presId="urn:microsoft.com/office/officeart/2005/8/layout/vProcess5"/>
  </dgm:cxnLst>
  <dgm:bg>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CFA1C2-EEC6-417E-9EB7-7CD2240A177F}">
      <dsp:nvSpPr>
        <dsp:cNvPr id="0" name=""/>
        <dsp:cNvSpPr/>
      </dsp:nvSpPr>
      <dsp:spPr>
        <a:xfrm>
          <a:off x="0" y="0"/>
          <a:ext cx="4630276" cy="533441"/>
        </a:xfrm>
        <a:prstGeom prst="roundRect">
          <a:avLst>
            <a:gd name="adj" fmla="val 10000"/>
          </a:avLst>
        </a:prstGeom>
        <a:noFill/>
        <a:ln w="38100" cap="flat" cmpd="sng" algn="ctr">
          <a:solidFill>
            <a:srgbClr val="002554"/>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solidFill>
                <a:srgbClr val="002554"/>
              </a:solidFill>
              <a:effectLst/>
              <a:latin typeface="Tahoma" panose="020B0604030504040204" pitchFamily="34" charset="0"/>
              <a:ea typeface="Tahoma" panose="020B0604030504040204" pitchFamily="34" charset="0"/>
              <a:cs typeface="Tahoma" panose="020B0604030504040204" pitchFamily="34" charset="0"/>
            </a:rPr>
            <a:t>$3 trillion of lease obligations</a:t>
          </a:r>
        </a:p>
      </dsp:txBody>
      <dsp:txXfrm>
        <a:off x="15624" y="15624"/>
        <a:ext cx="3798191" cy="502193"/>
      </dsp:txXfrm>
    </dsp:sp>
    <dsp:sp modelId="{36CD487B-F74B-4484-B2AB-213296666D25}">
      <dsp:nvSpPr>
        <dsp:cNvPr id="0" name=""/>
        <dsp:cNvSpPr/>
      </dsp:nvSpPr>
      <dsp:spPr>
        <a:xfrm>
          <a:off x="759094" y="827250"/>
          <a:ext cx="4682231" cy="494005"/>
        </a:xfrm>
        <a:prstGeom prst="roundRect">
          <a:avLst>
            <a:gd name="adj" fmla="val 10000"/>
          </a:avLst>
        </a:prstGeom>
        <a:noFill/>
        <a:ln w="38100" cap="flat" cmpd="sng" algn="ctr">
          <a:solidFill>
            <a:srgbClr val="002554"/>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solidFill>
                <a:srgbClr val="002554"/>
              </a:solidFill>
              <a:latin typeface="Tahoma" panose="020B0604030504040204" pitchFamily="34" charset="0"/>
              <a:ea typeface="Tahoma" panose="020B0604030504040204" pitchFamily="34" charset="0"/>
              <a:cs typeface="Tahoma" panose="020B0604030504040204" pitchFamily="34" charset="0"/>
            </a:rPr>
            <a:t>85% NOT recorded (footnote only)</a:t>
          </a:r>
        </a:p>
      </dsp:txBody>
      <dsp:txXfrm>
        <a:off x="773563" y="841719"/>
        <a:ext cx="3784790" cy="465067"/>
      </dsp:txXfrm>
    </dsp:sp>
    <dsp:sp modelId="{337E7AB2-8325-43FF-B7AF-F51F3EE8F877}">
      <dsp:nvSpPr>
        <dsp:cNvPr id="0" name=""/>
        <dsp:cNvSpPr/>
      </dsp:nvSpPr>
      <dsp:spPr>
        <a:xfrm>
          <a:off x="1260907" y="1574636"/>
          <a:ext cx="5767231" cy="1056132"/>
        </a:xfrm>
        <a:prstGeom prst="roundRect">
          <a:avLst>
            <a:gd name="adj" fmla="val 10000"/>
          </a:avLst>
        </a:prstGeom>
        <a:noFill/>
        <a:ln w="38100" cap="flat" cmpd="sng" algn="ctr">
          <a:solidFill>
            <a:srgbClr val="002554"/>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solidFill>
                <a:srgbClr val="002554"/>
              </a:solidFill>
              <a:latin typeface="Tahoma" panose="020B0604030504040204" pitchFamily="34" charset="0"/>
              <a:ea typeface="Tahoma" panose="020B0604030504040204" pitchFamily="34" charset="0"/>
              <a:cs typeface="Tahoma" panose="020B0604030504040204" pitchFamily="34" charset="0"/>
            </a:rPr>
            <a:t>Airlines, retailers, other transportation companies have the highest percentage of non-recognized</a:t>
          </a:r>
        </a:p>
      </dsp:txBody>
      <dsp:txXfrm>
        <a:off x="1291840" y="1605569"/>
        <a:ext cx="4642815" cy="994265"/>
      </dsp:txXfrm>
    </dsp:sp>
    <dsp:sp modelId="{E98742E7-F9AF-4DE6-BF26-848DC3BF3835}">
      <dsp:nvSpPr>
        <dsp:cNvPr id="0" name=""/>
        <dsp:cNvSpPr/>
      </dsp:nvSpPr>
      <dsp:spPr>
        <a:xfrm>
          <a:off x="2064063" y="2920457"/>
          <a:ext cx="5305836" cy="489020"/>
        </a:xfrm>
        <a:prstGeom prst="roundRect">
          <a:avLst>
            <a:gd name="adj" fmla="val 10000"/>
          </a:avLst>
        </a:prstGeom>
        <a:noFill/>
        <a:ln w="38100" cap="flat" cmpd="sng" algn="ctr">
          <a:solidFill>
            <a:srgbClr val="002554"/>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solidFill>
                <a:srgbClr val="002554"/>
              </a:solidFill>
              <a:latin typeface="Tahoma" panose="020B0604030504040204" pitchFamily="34" charset="0"/>
              <a:ea typeface="Tahoma" panose="020B0604030504040204" pitchFamily="34" charset="0"/>
              <a:cs typeface="Tahoma" panose="020B0604030504040204" pitchFamily="34" charset="0"/>
            </a:rPr>
            <a:t>SEC registrants have $1 trillion</a:t>
          </a:r>
        </a:p>
      </dsp:txBody>
      <dsp:txXfrm>
        <a:off x="2078386" y="2934780"/>
        <a:ext cx="4293015" cy="460374"/>
      </dsp:txXfrm>
    </dsp:sp>
    <dsp:sp modelId="{55026786-7471-4E7B-BFEB-60A6E50972F7}">
      <dsp:nvSpPr>
        <dsp:cNvPr id="0" name=""/>
        <dsp:cNvSpPr/>
      </dsp:nvSpPr>
      <dsp:spPr>
        <a:xfrm>
          <a:off x="4222985" y="180821"/>
          <a:ext cx="686485" cy="686485"/>
        </a:xfrm>
        <a:prstGeom prst="downArrow">
          <a:avLst>
            <a:gd name="adj1" fmla="val 55000"/>
            <a:gd name="adj2" fmla="val 45000"/>
          </a:avLst>
        </a:prstGeom>
        <a:solidFill>
          <a:srgbClr val="007681"/>
        </a:solidFill>
        <a:ln w="25400" cap="flat" cmpd="sng" algn="ctr">
          <a:solidFill>
            <a:srgbClr val="002554">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en-US" sz="3100" kern="1200">
            <a:latin typeface="Tahoma" panose="020B0604030504040204" pitchFamily="34" charset="0"/>
            <a:ea typeface="Tahoma" panose="020B0604030504040204" pitchFamily="34" charset="0"/>
            <a:cs typeface="Tahoma" panose="020B0604030504040204" pitchFamily="34" charset="0"/>
          </a:endParaRPr>
        </a:p>
      </dsp:txBody>
      <dsp:txXfrm>
        <a:off x="4377444" y="180821"/>
        <a:ext cx="377567" cy="516580"/>
      </dsp:txXfrm>
    </dsp:sp>
    <dsp:sp modelId="{C445BC9E-EE41-42F1-8995-4B60D6542CF3}">
      <dsp:nvSpPr>
        <dsp:cNvPr id="0" name=""/>
        <dsp:cNvSpPr/>
      </dsp:nvSpPr>
      <dsp:spPr>
        <a:xfrm>
          <a:off x="5070427" y="1041058"/>
          <a:ext cx="686485" cy="686485"/>
        </a:xfrm>
        <a:prstGeom prst="downArrow">
          <a:avLst>
            <a:gd name="adj1" fmla="val 55000"/>
            <a:gd name="adj2" fmla="val 45000"/>
          </a:avLst>
        </a:prstGeom>
        <a:solidFill>
          <a:srgbClr val="007681"/>
        </a:solidFill>
        <a:ln w="25400" cap="flat" cmpd="sng" algn="ctr">
          <a:solidFill>
            <a:srgbClr val="002554">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en-US" sz="3100" kern="1200">
            <a:latin typeface="Tahoma" panose="020B0604030504040204" pitchFamily="34" charset="0"/>
            <a:ea typeface="Tahoma" panose="020B0604030504040204" pitchFamily="34" charset="0"/>
            <a:cs typeface="Tahoma" panose="020B0604030504040204" pitchFamily="34" charset="0"/>
          </a:endParaRPr>
        </a:p>
      </dsp:txBody>
      <dsp:txXfrm>
        <a:off x="5224886" y="1041058"/>
        <a:ext cx="377567" cy="516580"/>
      </dsp:txXfrm>
    </dsp:sp>
    <dsp:sp modelId="{0D532986-6FE6-4A8C-906D-C948B70AAA32}">
      <dsp:nvSpPr>
        <dsp:cNvPr id="0" name=""/>
        <dsp:cNvSpPr/>
      </dsp:nvSpPr>
      <dsp:spPr>
        <a:xfrm>
          <a:off x="6284942" y="2113714"/>
          <a:ext cx="686485" cy="686485"/>
        </a:xfrm>
        <a:prstGeom prst="downArrow">
          <a:avLst>
            <a:gd name="adj1" fmla="val 55000"/>
            <a:gd name="adj2" fmla="val 45000"/>
          </a:avLst>
        </a:prstGeom>
        <a:solidFill>
          <a:srgbClr val="007681"/>
        </a:solidFill>
        <a:ln w="25400" cap="flat" cmpd="sng" algn="ctr">
          <a:solidFill>
            <a:srgbClr val="002554">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en-US" sz="3100" kern="1200">
            <a:latin typeface="Tahoma" panose="020B0604030504040204" pitchFamily="34" charset="0"/>
            <a:ea typeface="Tahoma" panose="020B0604030504040204" pitchFamily="34" charset="0"/>
            <a:cs typeface="Tahoma" panose="020B0604030504040204" pitchFamily="34" charset="0"/>
          </a:endParaRPr>
        </a:p>
      </dsp:txBody>
      <dsp:txXfrm>
        <a:off x="6439401" y="2113714"/>
        <a:ext cx="377567" cy="51658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hdr" sz="quarter"/>
          </p:nvPr>
        </p:nvSpPr>
        <p:spPr bwMode="auto">
          <a:xfrm>
            <a:off x="0" y="0"/>
            <a:ext cx="3043553" cy="464950"/>
          </a:xfrm>
          <a:prstGeom prst="rect">
            <a:avLst/>
          </a:prstGeom>
          <a:noFill/>
          <a:ln w="9525">
            <a:noFill/>
            <a:miter lim="800000"/>
            <a:headEnd/>
            <a:tailEnd/>
          </a:ln>
          <a:effectLst/>
        </p:spPr>
        <p:txBody>
          <a:bodyPr vert="horz" wrap="square" lIns="93323" tIns="46662" rIns="93323" bIns="46662" numCol="1" anchor="t" anchorCtr="0" compatLnSpc="1">
            <a:prstTxWarp prst="textNoShape">
              <a:avLst/>
            </a:prstTxWarp>
          </a:bodyPr>
          <a:lstStyle>
            <a:lvl1pPr defTabSz="933343" eaLnBrk="0" hangingPunct="0">
              <a:defRPr sz="1200">
                <a:latin typeface="Times" pitchFamily="18" charset="0"/>
                <a:cs typeface="+mn-cs"/>
              </a:defRPr>
            </a:lvl1pPr>
          </a:lstStyle>
          <a:p>
            <a:pPr>
              <a:defRPr/>
            </a:pPr>
            <a:endParaRPr lang="en-GB" dirty="0"/>
          </a:p>
        </p:txBody>
      </p:sp>
      <p:sp>
        <p:nvSpPr>
          <p:cNvPr id="178179" name="Rectangle 3"/>
          <p:cNvSpPr>
            <a:spLocks noGrp="1" noChangeArrowheads="1"/>
          </p:cNvSpPr>
          <p:nvPr>
            <p:ph type="dt" sz="quarter" idx="1"/>
          </p:nvPr>
        </p:nvSpPr>
        <p:spPr bwMode="auto">
          <a:xfrm>
            <a:off x="3977978" y="0"/>
            <a:ext cx="3043553" cy="464950"/>
          </a:xfrm>
          <a:prstGeom prst="rect">
            <a:avLst/>
          </a:prstGeom>
          <a:noFill/>
          <a:ln w="9525">
            <a:noFill/>
            <a:miter lim="800000"/>
            <a:headEnd/>
            <a:tailEnd/>
          </a:ln>
          <a:effectLst/>
        </p:spPr>
        <p:txBody>
          <a:bodyPr vert="horz" wrap="square" lIns="93323" tIns="46662" rIns="93323" bIns="46662" numCol="1" anchor="t" anchorCtr="0" compatLnSpc="1">
            <a:prstTxWarp prst="textNoShape">
              <a:avLst/>
            </a:prstTxWarp>
          </a:bodyPr>
          <a:lstStyle>
            <a:lvl1pPr algn="r" defTabSz="933343" eaLnBrk="0" hangingPunct="0">
              <a:defRPr sz="1200">
                <a:latin typeface="Times" pitchFamily="18" charset="0"/>
                <a:cs typeface="+mn-cs"/>
              </a:defRPr>
            </a:lvl1pPr>
          </a:lstStyle>
          <a:p>
            <a:pPr>
              <a:defRPr/>
            </a:pPr>
            <a:endParaRPr lang="en-GB" dirty="0"/>
          </a:p>
        </p:txBody>
      </p:sp>
      <p:sp>
        <p:nvSpPr>
          <p:cNvPr id="178180" name="Rectangle 4"/>
          <p:cNvSpPr>
            <a:spLocks noGrp="1" noChangeArrowheads="1"/>
          </p:cNvSpPr>
          <p:nvPr>
            <p:ph type="ftr" sz="quarter" idx="2"/>
          </p:nvPr>
        </p:nvSpPr>
        <p:spPr bwMode="auto">
          <a:xfrm>
            <a:off x="0" y="8842706"/>
            <a:ext cx="3043553" cy="464950"/>
          </a:xfrm>
          <a:prstGeom prst="rect">
            <a:avLst/>
          </a:prstGeom>
          <a:noFill/>
          <a:ln w="9525">
            <a:noFill/>
            <a:miter lim="800000"/>
            <a:headEnd/>
            <a:tailEnd/>
          </a:ln>
          <a:effectLst/>
        </p:spPr>
        <p:txBody>
          <a:bodyPr vert="horz" wrap="square" lIns="93323" tIns="46662" rIns="93323" bIns="46662" numCol="1" anchor="b" anchorCtr="0" compatLnSpc="1">
            <a:prstTxWarp prst="textNoShape">
              <a:avLst/>
            </a:prstTxWarp>
          </a:bodyPr>
          <a:lstStyle>
            <a:lvl1pPr defTabSz="933343" eaLnBrk="0" hangingPunct="0">
              <a:defRPr sz="1200">
                <a:latin typeface="Times" pitchFamily="18" charset="0"/>
                <a:cs typeface="+mn-cs"/>
              </a:defRPr>
            </a:lvl1pPr>
          </a:lstStyle>
          <a:p>
            <a:pPr>
              <a:defRPr/>
            </a:pPr>
            <a:endParaRPr lang="en-GB" dirty="0"/>
          </a:p>
        </p:txBody>
      </p:sp>
      <p:sp>
        <p:nvSpPr>
          <p:cNvPr id="178181" name="Rectangle 5"/>
          <p:cNvSpPr>
            <a:spLocks noGrp="1" noChangeArrowheads="1"/>
          </p:cNvSpPr>
          <p:nvPr>
            <p:ph type="sldNum" sz="quarter" idx="3"/>
          </p:nvPr>
        </p:nvSpPr>
        <p:spPr bwMode="auto">
          <a:xfrm>
            <a:off x="3977978" y="8842706"/>
            <a:ext cx="3043553" cy="464950"/>
          </a:xfrm>
          <a:prstGeom prst="rect">
            <a:avLst/>
          </a:prstGeom>
          <a:noFill/>
          <a:ln w="9525">
            <a:noFill/>
            <a:miter lim="800000"/>
            <a:headEnd/>
            <a:tailEnd/>
          </a:ln>
          <a:effectLst/>
        </p:spPr>
        <p:txBody>
          <a:bodyPr vert="horz" wrap="square" lIns="93323" tIns="46662" rIns="93323" bIns="46662" numCol="1" anchor="b" anchorCtr="0" compatLnSpc="1">
            <a:prstTxWarp prst="textNoShape">
              <a:avLst/>
            </a:prstTxWarp>
          </a:bodyPr>
          <a:lstStyle>
            <a:lvl1pPr algn="r" defTabSz="933343" eaLnBrk="0" hangingPunct="0">
              <a:defRPr sz="1200">
                <a:latin typeface="Times" pitchFamily="18" charset="0"/>
                <a:cs typeface="+mn-cs"/>
              </a:defRPr>
            </a:lvl1pPr>
          </a:lstStyle>
          <a:p>
            <a:pPr>
              <a:defRPr/>
            </a:pPr>
            <a:fld id="{9F2C92EB-5B97-4E83-9B1C-53F86923003D}" type="slidenum">
              <a:rPr lang="en-GB"/>
              <a:pPr>
                <a:defRPr/>
              </a:pPr>
              <a:t>‹#›</a:t>
            </a:fld>
            <a:endParaRPr lang="en-GB" dirty="0"/>
          </a:p>
        </p:txBody>
      </p:sp>
    </p:spTree>
    <p:extLst>
      <p:ext uri="{BB962C8B-B14F-4D97-AF65-F5344CB8AC3E}">
        <p14:creationId xmlns:p14="http://schemas.microsoft.com/office/powerpoint/2010/main" val="31593396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3043553" cy="464950"/>
          </a:xfrm>
          <a:prstGeom prst="rect">
            <a:avLst/>
          </a:prstGeom>
          <a:noFill/>
          <a:ln w="9525">
            <a:noFill/>
            <a:miter lim="800000"/>
            <a:headEnd/>
            <a:tailEnd/>
          </a:ln>
          <a:effectLst/>
        </p:spPr>
        <p:txBody>
          <a:bodyPr vert="horz" wrap="square" lIns="93323" tIns="46662" rIns="93323" bIns="46662" numCol="1" anchor="t" anchorCtr="0" compatLnSpc="1">
            <a:prstTxWarp prst="textNoShape">
              <a:avLst/>
            </a:prstTxWarp>
          </a:bodyPr>
          <a:lstStyle>
            <a:lvl1pPr defTabSz="933343" eaLnBrk="0" hangingPunct="0">
              <a:defRPr sz="1200" b="1">
                <a:cs typeface="+mn-cs"/>
              </a:defRPr>
            </a:lvl1pPr>
          </a:lstStyle>
          <a:p>
            <a:pPr>
              <a:defRPr/>
            </a:pPr>
            <a:endParaRPr lang="en-US" altLang="zh-TW" dirty="0"/>
          </a:p>
        </p:txBody>
      </p:sp>
      <p:sp>
        <p:nvSpPr>
          <p:cNvPr id="22531" name="Rectangle 3"/>
          <p:cNvSpPr>
            <a:spLocks noGrp="1" noChangeArrowheads="1"/>
          </p:cNvSpPr>
          <p:nvPr>
            <p:ph type="dt" idx="1"/>
          </p:nvPr>
        </p:nvSpPr>
        <p:spPr bwMode="auto">
          <a:xfrm>
            <a:off x="3979548" y="0"/>
            <a:ext cx="3043553" cy="464950"/>
          </a:xfrm>
          <a:prstGeom prst="rect">
            <a:avLst/>
          </a:prstGeom>
          <a:noFill/>
          <a:ln w="9525">
            <a:noFill/>
            <a:miter lim="800000"/>
            <a:headEnd/>
            <a:tailEnd/>
          </a:ln>
          <a:effectLst/>
        </p:spPr>
        <p:txBody>
          <a:bodyPr vert="horz" wrap="square" lIns="93323" tIns="46662" rIns="93323" bIns="46662" numCol="1" anchor="t" anchorCtr="0" compatLnSpc="1">
            <a:prstTxWarp prst="textNoShape">
              <a:avLst/>
            </a:prstTxWarp>
          </a:bodyPr>
          <a:lstStyle>
            <a:lvl1pPr algn="r" defTabSz="933343" eaLnBrk="0" hangingPunct="0">
              <a:defRPr sz="1200" b="1">
                <a:cs typeface="+mn-cs"/>
              </a:defRPr>
            </a:lvl1pPr>
          </a:lstStyle>
          <a:p>
            <a:pPr>
              <a:defRPr/>
            </a:pPr>
            <a:endParaRPr lang="en-US" altLang="zh-TW" dirty="0"/>
          </a:p>
        </p:txBody>
      </p:sp>
      <p:sp>
        <p:nvSpPr>
          <p:cNvPr id="14340" name="Rectangle 4"/>
          <p:cNvSpPr>
            <a:spLocks noGrp="1" noRot="1" noChangeAspect="1" noChangeArrowheads="1" noTextEdit="1"/>
          </p:cNvSpPr>
          <p:nvPr>
            <p:ph type="sldImg" idx="2"/>
          </p:nvPr>
        </p:nvSpPr>
        <p:spPr bwMode="auto">
          <a:xfrm>
            <a:off x="1184275" y="698500"/>
            <a:ext cx="4654550" cy="3490913"/>
          </a:xfrm>
          <a:prstGeom prst="rect">
            <a:avLst/>
          </a:prstGeom>
          <a:noFill/>
          <a:ln w="9525">
            <a:solidFill>
              <a:srgbClr val="000000"/>
            </a:solidFill>
            <a:miter lim="800000"/>
            <a:headEnd/>
            <a:tailEnd/>
          </a:ln>
        </p:spPr>
      </p:sp>
      <p:sp>
        <p:nvSpPr>
          <p:cNvPr id="22533" name="Rectangle 5"/>
          <p:cNvSpPr>
            <a:spLocks noGrp="1" noChangeArrowheads="1"/>
          </p:cNvSpPr>
          <p:nvPr>
            <p:ph type="body" sz="quarter" idx="3"/>
          </p:nvPr>
        </p:nvSpPr>
        <p:spPr bwMode="auto">
          <a:xfrm>
            <a:off x="935995" y="4421353"/>
            <a:ext cx="5151111" cy="4188879"/>
          </a:xfrm>
          <a:prstGeom prst="rect">
            <a:avLst/>
          </a:prstGeom>
          <a:noFill/>
          <a:ln w="9525">
            <a:noFill/>
            <a:miter lim="800000"/>
            <a:headEnd/>
            <a:tailEnd/>
          </a:ln>
          <a:effectLst/>
        </p:spPr>
        <p:txBody>
          <a:bodyPr vert="horz" wrap="square" lIns="93323" tIns="46662" rIns="93323" bIns="46662" numCol="1" anchor="t" anchorCtr="0" compatLnSpc="1">
            <a:prstTxWarp prst="textNoShape">
              <a:avLst/>
            </a:prstTxWarp>
          </a:bodyPr>
          <a:lstStyle/>
          <a:p>
            <a:pPr lvl="0"/>
            <a:r>
              <a:rPr lang="en-US" altLang="zh-TW" noProof="0"/>
              <a:t>Click to edit Master text styles</a:t>
            </a:r>
          </a:p>
          <a:p>
            <a:pPr lvl="1"/>
            <a:r>
              <a:rPr lang="en-US" altLang="zh-TW" noProof="0"/>
              <a:t>Second level</a:t>
            </a:r>
          </a:p>
          <a:p>
            <a:pPr lvl="2"/>
            <a:r>
              <a:rPr lang="en-US" altLang="zh-TW" noProof="0"/>
              <a:t>Third level</a:t>
            </a:r>
          </a:p>
          <a:p>
            <a:pPr lvl="3"/>
            <a:r>
              <a:rPr lang="en-US" altLang="zh-TW" noProof="0"/>
              <a:t>Fourth level</a:t>
            </a:r>
          </a:p>
          <a:p>
            <a:pPr lvl="4"/>
            <a:r>
              <a:rPr lang="en-US" altLang="zh-TW" noProof="0"/>
              <a:t>Fifth level</a:t>
            </a:r>
          </a:p>
        </p:txBody>
      </p:sp>
      <p:sp>
        <p:nvSpPr>
          <p:cNvPr id="22534" name="Rectangle 6"/>
          <p:cNvSpPr>
            <a:spLocks noGrp="1" noChangeArrowheads="1"/>
          </p:cNvSpPr>
          <p:nvPr>
            <p:ph type="ftr" sz="quarter" idx="4"/>
          </p:nvPr>
        </p:nvSpPr>
        <p:spPr bwMode="auto">
          <a:xfrm>
            <a:off x="0" y="8844151"/>
            <a:ext cx="3043553" cy="464950"/>
          </a:xfrm>
          <a:prstGeom prst="rect">
            <a:avLst/>
          </a:prstGeom>
          <a:noFill/>
          <a:ln w="9525">
            <a:noFill/>
            <a:miter lim="800000"/>
            <a:headEnd/>
            <a:tailEnd/>
          </a:ln>
          <a:effectLst/>
        </p:spPr>
        <p:txBody>
          <a:bodyPr vert="horz" wrap="square" lIns="93323" tIns="46662" rIns="93323" bIns="46662" numCol="1" anchor="b" anchorCtr="0" compatLnSpc="1">
            <a:prstTxWarp prst="textNoShape">
              <a:avLst/>
            </a:prstTxWarp>
          </a:bodyPr>
          <a:lstStyle>
            <a:lvl1pPr defTabSz="933343" eaLnBrk="0" hangingPunct="0">
              <a:defRPr sz="1200" b="1">
                <a:cs typeface="+mn-cs"/>
              </a:defRPr>
            </a:lvl1pPr>
          </a:lstStyle>
          <a:p>
            <a:pPr>
              <a:defRPr/>
            </a:pPr>
            <a:endParaRPr lang="en-US" altLang="zh-TW" dirty="0"/>
          </a:p>
        </p:txBody>
      </p:sp>
      <p:sp>
        <p:nvSpPr>
          <p:cNvPr id="22535" name="Rectangle 7"/>
          <p:cNvSpPr>
            <a:spLocks noGrp="1" noChangeArrowheads="1"/>
          </p:cNvSpPr>
          <p:nvPr>
            <p:ph type="sldNum" sz="quarter" idx="5"/>
          </p:nvPr>
        </p:nvSpPr>
        <p:spPr bwMode="auto">
          <a:xfrm>
            <a:off x="3979548" y="8844151"/>
            <a:ext cx="3043553" cy="464950"/>
          </a:xfrm>
          <a:prstGeom prst="rect">
            <a:avLst/>
          </a:prstGeom>
          <a:noFill/>
          <a:ln w="9525">
            <a:noFill/>
            <a:miter lim="800000"/>
            <a:headEnd/>
            <a:tailEnd/>
          </a:ln>
          <a:effectLst/>
        </p:spPr>
        <p:txBody>
          <a:bodyPr vert="horz" wrap="square" lIns="93323" tIns="46662" rIns="93323" bIns="46662" numCol="1" anchor="b" anchorCtr="0" compatLnSpc="1">
            <a:prstTxWarp prst="textNoShape">
              <a:avLst/>
            </a:prstTxWarp>
          </a:bodyPr>
          <a:lstStyle>
            <a:lvl1pPr algn="r" defTabSz="933343" eaLnBrk="0" hangingPunct="0">
              <a:defRPr sz="1200" b="1">
                <a:cs typeface="+mn-cs"/>
              </a:defRPr>
            </a:lvl1pPr>
          </a:lstStyle>
          <a:p>
            <a:pPr>
              <a:defRPr/>
            </a:pPr>
            <a:fld id="{B7AA8A89-D2BB-4D7C-9A77-4CBC5066C99A}" type="slidenum">
              <a:rPr lang="zh-TW" altLang="en-US"/>
              <a:pPr>
                <a:defRPr/>
              </a:pPr>
              <a:t>‹#›</a:t>
            </a:fld>
            <a:endParaRPr lang="en-US" altLang="zh-TW" dirty="0"/>
          </a:p>
        </p:txBody>
      </p:sp>
    </p:spTree>
    <p:extLst>
      <p:ext uri="{BB962C8B-B14F-4D97-AF65-F5344CB8AC3E}">
        <p14:creationId xmlns:p14="http://schemas.microsoft.com/office/powerpoint/2010/main" val="33525980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Times" pitchFamily="18" charset="0"/>
        <a:ea typeface="+mn-ea"/>
        <a:cs typeface="+mn-cs"/>
      </a:defRPr>
    </a:lvl1pPr>
    <a:lvl2pPr marL="400873" algn="l" rtl="0" eaLnBrk="0" fontAlgn="base" hangingPunct="0">
      <a:spcBef>
        <a:spcPct val="30000"/>
      </a:spcBef>
      <a:spcAft>
        <a:spcPct val="0"/>
      </a:spcAft>
      <a:defRPr sz="1100" kern="1200">
        <a:solidFill>
          <a:schemeClr val="tx1"/>
        </a:solidFill>
        <a:latin typeface="Times" pitchFamily="18" charset="0"/>
        <a:ea typeface="+mn-ea"/>
        <a:cs typeface="+mn-cs"/>
      </a:defRPr>
    </a:lvl2pPr>
    <a:lvl3pPr marL="801746" algn="l" rtl="0" eaLnBrk="0" fontAlgn="base" hangingPunct="0">
      <a:spcBef>
        <a:spcPct val="30000"/>
      </a:spcBef>
      <a:spcAft>
        <a:spcPct val="0"/>
      </a:spcAft>
      <a:defRPr sz="1100" kern="1200">
        <a:solidFill>
          <a:schemeClr val="tx1"/>
        </a:solidFill>
        <a:latin typeface="Times" pitchFamily="18" charset="0"/>
        <a:ea typeface="+mn-ea"/>
        <a:cs typeface="+mn-cs"/>
      </a:defRPr>
    </a:lvl3pPr>
    <a:lvl4pPr marL="1202619" algn="l" rtl="0" eaLnBrk="0" fontAlgn="base" hangingPunct="0">
      <a:spcBef>
        <a:spcPct val="30000"/>
      </a:spcBef>
      <a:spcAft>
        <a:spcPct val="0"/>
      </a:spcAft>
      <a:defRPr sz="1100" kern="1200">
        <a:solidFill>
          <a:schemeClr val="tx1"/>
        </a:solidFill>
        <a:latin typeface="Times" pitchFamily="18" charset="0"/>
        <a:ea typeface="+mn-ea"/>
        <a:cs typeface="+mn-cs"/>
      </a:defRPr>
    </a:lvl4pPr>
    <a:lvl5pPr marL="1603492" algn="l" rtl="0" eaLnBrk="0" fontAlgn="base" hangingPunct="0">
      <a:spcBef>
        <a:spcPct val="30000"/>
      </a:spcBef>
      <a:spcAft>
        <a:spcPct val="0"/>
      </a:spcAft>
      <a:defRPr sz="1100" kern="1200">
        <a:solidFill>
          <a:schemeClr val="tx1"/>
        </a:solidFill>
        <a:latin typeface="Times" pitchFamily="18" charset="0"/>
        <a:ea typeface="+mn-ea"/>
        <a:cs typeface="+mn-cs"/>
      </a:defRPr>
    </a:lvl5pPr>
    <a:lvl6pPr marL="2004365" algn="l" defTabSz="801746" rtl="0" eaLnBrk="1" latinLnBrk="0" hangingPunct="1">
      <a:defRPr sz="1100" kern="1200">
        <a:solidFill>
          <a:schemeClr val="tx1"/>
        </a:solidFill>
        <a:latin typeface="+mn-lt"/>
        <a:ea typeface="+mn-ea"/>
        <a:cs typeface="+mn-cs"/>
      </a:defRPr>
    </a:lvl6pPr>
    <a:lvl7pPr marL="2405238" algn="l" defTabSz="801746" rtl="0" eaLnBrk="1" latinLnBrk="0" hangingPunct="1">
      <a:defRPr sz="1100" kern="1200">
        <a:solidFill>
          <a:schemeClr val="tx1"/>
        </a:solidFill>
        <a:latin typeface="+mn-lt"/>
        <a:ea typeface="+mn-ea"/>
        <a:cs typeface="+mn-cs"/>
      </a:defRPr>
    </a:lvl7pPr>
    <a:lvl8pPr marL="2806111" algn="l" defTabSz="801746" rtl="0" eaLnBrk="1" latinLnBrk="0" hangingPunct="1">
      <a:defRPr sz="1100" kern="1200">
        <a:solidFill>
          <a:schemeClr val="tx1"/>
        </a:solidFill>
        <a:latin typeface="+mn-lt"/>
        <a:ea typeface="+mn-ea"/>
        <a:cs typeface="+mn-cs"/>
      </a:defRPr>
    </a:lvl8pPr>
    <a:lvl9pPr marL="3206984" algn="l" defTabSz="801746" rtl="0" eaLnBrk="1" latinLnBrk="0" hangingPunct="1">
      <a:defRPr sz="11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jpeg"/><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 y="-18788"/>
            <a:ext cx="5157591" cy="6876788"/>
          </a:xfrm>
          <a:prstGeom prst="rect">
            <a:avLst/>
          </a:prstGeom>
        </p:spPr>
      </p:pic>
      <p:grpSp>
        <p:nvGrpSpPr>
          <p:cNvPr id="14" name="Group 9"/>
          <p:cNvGrpSpPr>
            <a:grpSpLocks/>
          </p:cNvGrpSpPr>
          <p:nvPr userDrawn="1"/>
        </p:nvGrpSpPr>
        <p:grpSpPr bwMode="auto">
          <a:xfrm>
            <a:off x="5450876" y="5556951"/>
            <a:ext cx="860425" cy="998538"/>
            <a:chOff x="8132763" y="168275"/>
            <a:chExt cx="860425" cy="998538"/>
          </a:xfrm>
        </p:grpSpPr>
        <p:pic>
          <p:nvPicPr>
            <p:cNvPr id="21" name="Picture 17" descr="CR-logo_RGB_PP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32763" y="168275"/>
              <a:ext cx="849312"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5" descr="CR-Tenants_tagline.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3875" y="1082675"/>
              <a:ext cx="849313"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Round Single Corner Rectangle 22"/>
          <p:cNvSpPr/>
          <p:nvPr userDrawn="1"/>
        </p:nvSpPr>
        <p:spPr>
          <a:xfrm rot="10800000">
            <a:off x="4098758" y="346661"/>
            <a:ext cx="5043654" cy="4498057"/>
          </a:xfrm>
          <a:prstGeom prst="round1Rect">
            <a:avLst>
              <a:gd name="adj" fmla="val 15626"/>
            </a:avLst>
          </a:prstGeom>
          <a:solidFill>
            <a:srgbClr val="FAE053">
              <a:alpha val="9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CE26C"/>
              </a:solidFill>
            </a:endParaRPr>
          </a:p>
        </p:txBody>
      </p:sp>
      <p:sp>
        <p:nvSpPr>
          <p:cNvPr id="24" name="Title 8"/>
          <p:cNvSpPr>
            <a:spLocks noGrp="1"/>
          </p:cNvSpPr>
          <p:nvPr>
            <p:ph type="title"/>
          </p:nvPr>
        </p:nvSpPr>
        <p:spPr>
          <a:xfrm>
            <a:off x="4275222" y="649081"/>
            <a:ext cx="4636168" cy="2360709"/>
          </a:xfrm>
          <a:prstGeom prst="rect">
            <a:avLst/>
          </a:prstGeom>
        </p:spPr>
        <p:txBody>
          <a:bodyPr/>
          <a:lstStyle>
            <a:lvl1pPr algn="l">
              <a:defRPr sz="2800">
                <a:solidFill>
                  <a:srgbClr val="002554"/>
                </a:solidFill>
                <a:latin typeface="Tahoma" pitchFamily="34" charset="0"/>
                <a:ea typeface="Tahoma" pitchFamily="34" charset="0"/>
                <a:cs typeface="Tahoma" pitchFamily="34" charset="0"/>
              </a:defRPr>
            </a:lvl1pPr>
          </a:lstStyle>
          <a:p>
            <a:endParaRPr lang="en-US" dirty="0"/>
          </a:p>
        </p:txBody>
      </p:sp>
      <p:pic>
        <p:nvPicPr>
          <p:cNvPr id="9" name="Picture 8"/>
          <p:cNvPicPr>
            <a:picLocks noChangeAspect="1"/>
          </p:cNvPicPr>
          <p:nvPr userDrawn="1"/>
        </p:nvPicPr>
        <p:blipFill rotWithShape="1">
          <a:blip r:embed="rId5" cstate="print">
            <a:extLst>
              <a:ext uri="{28A0092B-C50C-407E-A947-70E740481C1C}">
                <a14:useLocalDpi xmlns:a14="http://schemas.microsoft.com/office/drawing/2010/main" val="0"/>
              </a:ext>
            </a:extLst>
          </a:blip>
          <a:srcRect l="9260" t="7873" r="7572" b="12522"/>
          <a:stretch/>
        </p:blipFill>
        <p:spPr>
          <a:xfrm>
            <a:off x="6737739" y="5601886"/>
            <a:ext cx="2173705" cy="90866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ue title and Content">
    <p:spTree>
      <p:nvGrpSpPr>
        <p:cNvPr id="1" name=""/>
        <p:cNvGrpSpPr/>
        <p:nvPr/>
      </p:nvGrpSpPr>
      <p:grpSpPr>
        <a:xfrm>
          <a:off x="0" y="0"/>
          <a:ext cx="0" cy="0"/>
          <a:chOff x="0" y="0"/>
          <a:chExt cx="0" cy="0"/>
        </a:xfrm>
      </p:grpSpPr>
      <p:sp>
        <p:nvSpPr>
          <p:cNvPr id="5" name="Content Placeholder 9"/>
          <p:cNvSpPr>
            <a:spLocks noGrp="1"/>
          </p:cNvSpPr>
          <p:nvPr>
            <p:ph sz="quarter" idx="11"/>
          </p:nvPr>
        </p:nvSpPr>
        <p:spPr>
          <a:xfrm>
            <a:off x="481013" y="1264920"/>
            <a:ext cx="8434387" cy="4800600"/>
          </a:xfrm>
          <a:prstGeom prst="rect">
            <a:avLst/>
          </a:prstGeom>
        </p:spPr>
        <p:txBody>
          <a:bodyPr/>
          <a:lstStyle>
            <a:lvl1pPr marL="0" marR="0" indent="0" algn="l" defTabSz="457200" rtl="0" eaLnBrk="0" fontAlgn="base" latinLnBrk="0" hangingPunct="0">
              <a:lnSpc>
                <a:spcPct val="100000"/>
              </a:lnSpc>
              <a:spcBef>
                <a:spcPct val="20000"/>
              </a:spcBef>
              <a:spcAft>
                <a:spcPct val="0"/>
              </a:spcAft>
              <a:buClrTx/>
              <a:buSzTx/>
              <a:buFont typeface="Arial" pitchFamily="34" charset="0"/>
              <a:buNone/>
              <a:tabLst/>
              <a:defRPr sz="1800">
                <a:solidFill>
                  <a:srgbClr val="007681"/>
                </a:solidFill>
                <a:latin typeface="Tahoma" pitchFamily="34" charset="0"/>
                <a:ea typeface="Tahoma" pitchFamily="34" charset="0"/>
                <a:cs typeface="Tahoma" pitchFamily="34" charset="0"/>
              </a:defRPr>
            </a:lvl1pPr>
            <a:lvl2pPr marL="742950" indent="-285750">
              <a:buClr>
                <a:srgbClr val="007681"/>
              </a:buClr>
              <a:buFont typeface="Wingdings" pitchFamily="2" charset="2"/>
              <a:buChar char="§"/>
              <a:defRPr sz="1600">
                <a:solidFill>
                  <a:srgbClr val="002554"/>
                </a:solidFill>
              </a:defRPr>
            </a:lvl2pPr>
            <a:lvl3pPr marL="1143000" indent="-228600">
              <a:buClr>
                <a:srgbClr val="007681"/>
              </a:buClr>
              <a:buFont typeface="Tahoma" pitchFamily="34" charset="0"/>
              <a:buChar char="—"/>
              <a:defRPr sz="1400">
                <a:solidFill>
                  <a:srgbClr val="002554"/>
                </a:solidFill>
                <a:latin typeface="Tahoma" pitchFamily="34" charset="0"/>
                <a:ea typeface="Tahoma" pitchFamily="34" charset="0"/>
                <a:cs typeface="Tahoma"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6" name="Title 1"/>
          <p:cNvSpPr>
            <a:spLocks noGrp="1"/>
          </p:cNvSpPr>
          <p:nvPr>
            <p:ph type="title"/>
          </p:nvPr>
        </p:nvSpPr>
        <p:spPr>
          <a:xfrm>
            <a:off x="457202" y="274639"/>
            <a:ext cx="7660257" cy="570751"/>
          </a:xfrm>
          <a:prstGeom prst="rect">
            <a:avLst/>
          </a:prstGeom>
        </p:spPr>
        <p:txBody>
          <a:bodyPr/>
          <a:lstStyle>
            <a:lvl1pPr algn="l">
              <a:defRPr sz="2800">
                <a:solidFill>
                  <a:srgbClr val="002554"/>
                </a:solidFill>
                <a:latin typeface="Tahoma" pitchFamily="34" charset="0"/>
                <a:ea typeface="Tahoma" pitchFamily="34" charset="0"/>
                <a:cs typeface="Tahoma"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166404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Column stock photo">
    <p:spTree>
      <p:nvGrpSpPr>
        <p:cNvPr id="1" name=""/>
        <p:cNvGrpSpPr/>
        <p:nvPr/>
      </p:nvGrpSpPr>
      <p:grpSpPr>
        <a:xfrm>
          <a:off x="0" y="0"/>
          <a:ext cx="0" cy="0"/>
          <a:chOff x="0" y="0"/>
          <a:chExt cx="0" cy="0"/>
        </a:xfrm>
      </p:grpSpPr>
      <p:sp>
        <p:nvSpPr>
          <p:cNvPr id="5" name="Content Placeholder 9"/>
          <p:cNvSpPr>
            <a:spLocks noGrp="1"/>
          </p:cNvSpPr>
          <p:nvPr>
            <p:ph sz="quarter" idx="11"/>
          </p:nvPr>
        </p:nvSpPr>
        <p:spPr>
          <a:xfrm>
            <a:off x="481013" y="1264920"/>
            <a:ext cx="8434387" cy="4800600"/>
          </a:xfrm>
          <a:prstGeom prst="rect">
            <a:avLst/>
          </a:prstGeom>
        </p:spPr>
        <p:txBody>
          <a:bodyPr/>
          <a:lstStyle>
            <a:lvl1pPr marL="0" marR="0" indent="0" algn="l" defTabSz="457200" rtl="0" eaLnBrk="0" fontAlgn="base" latinLnBrk="0" hangingPunct="0">
              <a:lnSpc>
                <a:spcPct val="100000"/>
              </a:lnSpc>
              <a:spcBef>
                <a:spcPct val="20000"/>
              </a:spcBef>
              <a:spcAft>
                <a:spcPct val="0"/>
              </a:spcAft>
              <a:buClrTx/>
              <a:buSzTx/>
              <a:buFont typeface="Arial" pitchFamily="34" charset="0"/>
              <a:buNone/>
              <a:tabLst/>
              <a:defRPr sz="1800">
                <a:solidFill>
                  <a:srgbClr val="007681"/>
                </a:solidFill>
                <a:latin typeface="Tahoma" pitchFamily="34" charset="0"/>
                <a:ea typeface="Tahoma" pitchFamily="34" charset="0"/>
                <a:cs typeface="Tahoma" pitchFamily="34" charset="0"/>
              </a:defRPr>
            </a:lvl1pPr>
            <a:lvl2pPr marL="742950" indent="-285750">
              <a:buClr>
                <a:srgbClr val="007681"/>
              </a:buClr>
              <a:buFont typeface="Wingdings" pitchFamily="2" charset="2"/>
              <a:buChar char="§"/>
              <a:defRPr sz="1600">
                <a:solidFill>
                  <a:srgbClr val="002554"/>
                </a:solidFill>
              </a:defRPr>
            </a:lvl2pPr>
            <a:lvl3pPr marL="1143000" indent="-228600">
              <a:buClr>
                <a:srgbClr val="007681"/>
              </a:buClr>
              <a:buFont typeface="Tahoma" pitchFamily="34" charset="0"/>
              <a:buChar char="—"/>
              <a:defRPr sz="1400">
                <a:solidFill>
                  <a:srgbClr val="002554"/>
                </a:solidFill>
                <a:latin typeface="Tahoma" pitchFamily="34" charset="0"/>
                <a:ea typeface="Tahoma" pitchFamily="34" charset="0"/>
                <a:cs typeface="Tahoma"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7" name="Title 1"/>
          <p:cNvSpPr>
            <a:spLocks noGrp="1"/>
          </p:cNvSpPr>
          <p:nvPr>
            <p:ph type="title"/>
          </p:nvPr>
        </p:nvSpPr>
        <p:spPr>
          <a:xfrm>
            <a:off x="457202" y="274639"/>
            <a:ext cx="7660257" cy="570751"/>
          </a:xfrm>
          <a:prstGeom prst="rect">
            <a:avLst/>
          </a:prstGeom>
        </p:spPr>
        <p:txBody>
          <a:bodyPr/>
          <a:lstStyle>
            <a:lvl1pPr algn="l">
              <a:defRPr sz="2800">
                <a:solidFill>
                  <a:srgbClr val="002554"/>
                </a:solidFill>
                <a:latin typeface="Tahoma" pitchFamily="34" charset="0"/>
                <a:ea typeface="Tahoma" pitchFamily="34" charset="0"/>
                <a:cs typeface="Tahoma"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616538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Right column - add photo">
    <p:spTree>
      <p:nvGrpSpPr>
        <p:cNvPr id="1" name=""/>
        <p:cNvGrpSpPr/>
        <p:nvPr/>
      </p:nvGrpSpPr>
      <p:grpSpPr>
        <a:xfrm>
          <a:off x="0" y="0"/>
          <a:ext cx="0" cy="0"/>
          <a:chOff x="0" y="0"/>
          <a:chExt cx="0" cy="0"/>
        </a:xfrm>
      </p:grpSpPr>
      <p:sp>
        <p:nvSpPr>
          <p:cNvPr id="4" name="Content Placeholder 9"/>
          <p:cNvSpPr>
            <a:spLocks noGrp="1"/>
          </p:cNvSpPr>
          <p:nvPr>
            <p:ph sz="quarter" idx="11"/>
          </p:nvPr>
        </p:nvSpPr>
        <p:spPr>
          <a:xfrm>
            <a:off x="481013" y="1264920"/>
            <a:ext cx="8434387" cy="4800600"/>
          </a:xfrm>
          <a:prstGeom prst="rect">
            <a:avLst/>
          </a:prstGeom>
        </p:spPr>
        <p:txBody>
          <a:bodyPr/>
          <a:lstStyle>
            <a:lvl1pPr marL="0" marR="0" indent="0" algn="l" defTabSz="457200" rtl="0" eaLnBrk="0" fontAlgn="base" latinLnBrk="0" hangingPunct="0">
              <a:lnSpc>
                <a:spcPct val="100000"/>
              </a:lnSpc>
              <a:spcBef>
                <a:spcPct val="20000"/>
              </a:spcBef>
              <a:spcAft>
                <a:spcPct val="0"/>
              </a:spcAft>
              <a:buClrTx/>
              <a:buSzTx/>
              <a:buFont typeface="Arial" pitchFamily="34" charset="0"/>
              <a:buNone/>
              <a:tabLst/>
              <a:defRPr sz="1800">
                <a:solidFill>
                  <a:srgbClr val="007681"/>
                </a:solidFill>
                <a:latin typeface="Tahoma" pitchFamily="34" charset="0"/>
                <a:ea typeface="Tahoma" pitchFamily="34" charset="0"/>
                <a:cs typeface="Tahoma" pitchFamily="34" charset="0"/>
              </a:defRPr>
            </a:lvl1pPr>
            <a:lvl2pPr marL="742950" indent="-285750">
              <a:buClr>
                <a:srgbClr val="007681"/>
              </a:buClr>
              <a:buFont typeface="Wingdings" pitchFamily="2" charset="2"/>
              <a:buChar char="§"/>
              <a:defRPr sz="1600">
                <a:solidFill>
                  <a:srgbClr val="002554"/>
                </a:solidFill>
              </a:defRPr>
            </a:lvl2pPr>
            <a:lvl3pPr marL="1143000" indent="-228600">
              <a:buClr>
                <a:srgbClr val="007681"/>
              </a:buClr>
              <a:buFont typeface="Tahoma" pitchFamily="34" charset="0"/>
              <a:buChar char="—"/>
              <a:defRPr sz="1400">
                <a:solidFill>
                  <a:srgbClr val="002554"/>
                </a:solidFill>
                <a:latin typeface="Tahoma" pitchFamily="34" charset="0"/>
                <a:ea typeface="Tahoma" pitchFamily="34" charset="0"/>
                <a:cs typeface="Tahoma"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6" name="Title 1"/>
          <p:cNvSpPr>
            <a:spLocks noGrp="1"/>
          </p:cNvSpPr>
          <p:nvPr>
            <p:ph type="title"/>
          </p:nvPr>
        </p:nvSpPr>
        <p:spPr>
          <a:xfrm>
            <a:off x="457202" y="274639"/>
            <a:ext cx="7660257" cy="570751"/>
          </a:xfrm>
          <a:prstGeom prst="rect">
            <a:avLst/>
          </a:prstGeom>
        </p:spPr>
        <p:txBody>
          <a:bodyPr/>
          <a:lstStyle>
            <a:lvl1pPr algn="l">
              <a:defRPr sz="2800">
                <a:solidFill>
                  <a:srgbClr val="002554"/>
                </a:solidFill>
                <a:latin typeface="Tahoma" pitchFamily="34" charset="0"/>
                <a:ea typeface="Tahoma" pitchFamily="34" charset="0"/>
                <a:cs typeface="Tahoma"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853230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Right column - add photo">
    <p:spTree>
      <p:nvGrpSpPr>
        <p:cNvPr id="1" name=""/>
        <p:cNvGrpSpPr/>
        <p:nvPr/>
      </p:nvGrpSpPr>
      <p:grpSpPr>
        <a:xfrm>
          <a:off x="0" y="0"/>
          <a:ext cx="0" cy="0"/>
          <a:chOff x="0" y="0"/>
          <a:chExt cx="0" cy="0"/>
        </a:xfrm>
      </p:grpSpPr>
      <p:cxnSp>
        <p:nvCxnSpPr>
          <p:cNvPr id="11" name="Straight Connector 10"/>
          <p:cNvCxnSpPr/>
          <p:nvPr userDrawn="1"/>
        </p:nvCxnSpPr>
        <p:spPr>
          <a:xfrm>
            <a:off x="442913" y="6456363"/>
            <a:ext cx="8434387" cy="0"/>
          </a:xfrm>
          <a:prstGeom prst="line">
            <a:avLst/>
          </a:prstGeom>
          <a:ln w="3175" cmpd="sng">
            <a:solidFill>
              <a:srgbClr val="002554"/>
            </a:solidFill>
          </a:ln>
          <a:effectLst/>
        </p:spPr>
        <p:style>
          <a:lnRef idx="2">
            <a:schemeClr val="accent1"/>
          </a:lnRef>
          <a:fillRef idx="0">
            <a:schemeClr val="accent1"/>
          </a:fillRef>
          <a:effectRef idx="1">
            <a:schemeClr val="accent1"/>
          </a:effectRef>
          <a:fontRef idx="minor">
            <a:schemeClr val="tx1"/>
          </a:fontRef>
        </p:style>
      </p:cxnSp>
      <p:sp>
        <p:nvSpPr>
          <p:cNvPr id="12" name="Right Arrow 11"/>
          <p:cNvSpPr>
            <a:spLocks noChangeArrowheads="1"/>
          </p:cNvSpPr>
          <p:nvPr userDrawn="1"/>
        </p:nvSpPr>
        <p:spPr bwMode="auto">
          <a:xfrm>
            <a:off x="-190500" y="1595442"/>
            <a:ext cx="9278938" cy="3995737"/>
          </a:xfrm>
          <a:prstGeom prst="rightArrow">
            <a:avLst>
              <a:gd name="adj1" fmla="val 50000"/>
              <a:gd name="adj2" fmla="val 50003"/>
            </a:avLst>
          </a:prstGeom>
          <a:solidFill>
            <a:srgbClr val="EEECE1"/>
          </a:solidFill>
          <a:ln w="9525">
            <a:solidFill>
              <a:schemeClr val="tx1"/>
            </a:solidFill>
            <a:prstDash val="lgDash"/>
            <a:miter lim="800000"/>
            <a:headEnd/>
            <a:tailEnd/>
          </a:ln>
          <a:effectLst>
            <a:outerShdw blurRad="50800" dist="38100" dir="2700000" algn="tl" rotWithShape="0">
              <a:srgbClr val="808080">
                <a:alpha val="39999"/>
              </a:srgbClr>
            </a:outerShdw>
          </a:effectLst>
        </p:spPr>
        <p:txBody>
          <a:bodyPr anchor="ctr"/>
          <a:lstStyle/>
          <a:p>
            <a:pPr algn="ctr">
              <a:defRPr/>
            </a:pPr>
            <a:endParaRPr lang="en-US">
              <a:solidFill>
                <a:schemeClr val="lt1"/>
              </a:solidFill>
              <a:latin typeface="+mn-lt"/>
              <a:ea typeface="+mn-ea"/>
            </a:endParaRPr>
          </a:p>
        </p:txBody>
      </p:sp>
      <p:pic>
        <p:nvPicPr>
          <p:cNvPr id="13" name="Picture 52" descr="CR12028-Braid.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2636838"/>
            <a:ext cx="89027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54"/>
          <p:cNvSpPr txBox="1">
            <a:spLocks noChangeArrowheads="1"/>
          </p:cNvSpPr>
          <p:nvPr userDrawn="1"/>
        </p:nvSpPr>
        <p:spPr bwMode="auto">
          <a:xfrm>
            <a:off x="182565" y="3373438"/>
            <a:ext cx="11096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ヒラギノ角ゴ Pro W3" charset="-128"/>
              </a:defRPr>
            </a:lvl1pPr>
            <a:lvl2pPr marL="742950" indent="-285750" eaLnBrk="0" hangingPunct="0">
              <a:defRPr>
                <a:solidFill>
                  <a:schemeClr val="tx1"/>
                </a:solidFill>
                <a:latin typeface="Arial" pitchFamily="34" charset="0"/>
                <a:ea typeface="ヒラギノ角ゴ Pro W3" charset="-128"/>
              </a:defRPr>
            </a:lvl2pPr>
            <a:lvl3pPr marL="1143000" indent="-228600" eaLnBrk="0" hangingPunct="0">
              <a:defRPr>
                <a:solidFill>
                  <a:schemeClr val="tx1"/>
                </a:solidFill>
                <a:latin typeface="Arial" pitchFamily="34" charset="0"/>
                <a:ea typeface="ヒラギノ角ゴ Pro W3" charset="-128"/>
              </a:defRPr>
            </a:lvl3pPr>
            <a:lvl4pPr marL="1600200" indent="-228600" eaLnBrk="0" hangingPunct="0">
              <a:defRPr>
                <a:solidFill>
                  <a:schemeClr val="tx1"/>
                </a:solidFill>
                <a:latin typeface="Arial" pitchFamily="34" charset="0"/>
                <a:ea typeface="ヒラギノ角ゴ Pro W3" charset="-128"/>
              </a:defRPr>
            </a:lvl4pPr>
            <a:lvl5pPr marL="2057400" indent="-228600" eaLnBrk="0" hangingPunct="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defRPr/>
            </a:pPr>
            <a:r>
              <a:rPr lang="en-US" sz="1100" dirty="0">
                <a:solidFill>
                  <a:srgbClr val="FFFFFF"/>
                </a:solidFill>
                <a:latin typeface="Tahoma" pitchFamily="34" charset="0"/>
                <a:cs typeface="Tahoma" pitchFamily="34" charset="0"/>
              </a:rPr>
              <a:t>Strategic Management</a:t>
            </a:r>
          </a:p>
        </p:txBody>
      </p:sp>
      <p:sp>
        <p:nvSpPr>
          <p:cNvPr id="15" name="TextBox 55"/>
          <p:cNvSpPr txBox="1">
            <a:spLocks noChangeArrowheads="1"/>
          </p:cNvSpPr>
          <p:nvPr userDrawn="1"/>
        </p:nvSpPr>
        <p:spPr bwMode="auto">
          <a:xfrm>
            <a:off x="182563" y="3941763"/>
            <a:ext cx="9826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ヒラギノ角ゴ Pro W3" charset="-128"/>
              </a:defRPr>
            </a:lvl1pPr>
            <a:lvl2pPr marL="742950" indent="-285750" eaLnBrk="0" hangingPunct="0">
              <a:defRPr>
                <a:solidFill>
                  <a:schemeClr val="tx1"/>
                </a:solidFill>
                <a:latin typeface="Arial" pitchFamily="34" charset="0"/>
                <a:ea typeface="ヒラギノ角ゴ Pro W3" charset="-128"/>
              </a:defRPr>
            </a:lvl2pPr>
            <a:lvl3pPr marL="1143000" indent="-228600" eaLnBrk="0" hangingPunct="0">
              <a:defRPr>
                <a:solidFill>
                  <a:schemeClr val="tx1"/>
                </a:solidFill>
                <a:latin typeface="Arial" pitchFamily="34" charset="0"/>
                <a:ea typeface="ヒラギノ角ゴ Pro W3" charset="-128"/>
              </a:defRPr>
            </a:lvl3pPr>
            <a:lvl4pPr marL="1600200" indent="-228600" eaLnBrk="0" hangingPunct="0">
              <a:defRPr>
                <a:solidFill>
                  <a:schemeClr val="tx1"/>
                </a:solidFill>
                <a:latin typeface="Arial" pitchFamily="34" charset="0"/>
                <a:ea typeface="ヒラギノ角ゴ Pro W3" charset="-128"/>
              </a:defRPr>
            </a:lvl4pPr>
            <a:lvl5pPr marL="2057400" indent="-228600" eaLnBrk="0" hangingPunct="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defRPr/>
            </a:pPr>
            <a:r>
              <a:rPr lang="en-US" sz="900" dirty="0">
                <a:solidFill>
                  <a:srgbClr val="FFFFFF"/>
                </a:solidFill>
                <a:latin typeface="Tahoma" pitchFamily="34" charset="0"/>
                <a:cs typeface="Tahoma" pitchFamily="34" charset="0"/>
              </a:rPr>
              <a:t>Project Management</a:t>
            </a:r>
          </a:p>
        </p:txBody>
      </p:sp>
      <p:grpSp>
        <p:nvGrpSpPr>
          <p:cNvPr id="16" name="Group 14335"/>
          <p:cNvGrpSpPr>
            <a:grpSpLocks/>
          </p:cNvGrpSpPr>
          <p:nvPr userDrawn="1"/>
        </p:nvGrpSpPr>
        <p:grpSpPr bwMode="auto">
          <a:xfrm>
            <a:off x="1252539" y="2903648"/>
            <a:ext cx="850900" cy="338137"/>
            <a:chOff x="1162050" y="2750691"/>
            <a:chExt cx="850900" cy="338554"/>
          </a:xfrm>
        </p:grpSpPr>
        <p:cxnSp>
          <p:nvCxnSpPr>
            <p:cNvPr id="17" name="Straight Connector 16"/>
            <p:cNvCxnSpPr/>
            <p:nvPr/>
          </p:nvCxnSpPr>
          <p:spPr>
            <a:xfrm>
              <a:off x="1162050" y="2804733"/>
              <a:ext cx="0" cy="230471"/>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a:spLocks noChangeArrowheads="1"/>
            </p:cNvSpPr>
            <p:nvPr/>
          </p:nvSpPr>
          <p:spPr bwMode="auto">
            <a:xfrm>
              <a:off x="1200150" y="2750691"/>
              <a:ext cx="812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eaLnBrk="0" hangingPunct="0">
                <a:defRPr>
                  <a:solidFill>
                    <a:schemeClr val="tx1"/>
                  </a:solidFill>
                  <a:latin typeface="Arial" pitchFamily="34" charset="0"/>
                  <a:ea typeface="ヒラギノ角ゴ Pro W3" charset="-128"/>
                </a:defRPr>
              </a:lvl1pPr>
              <a:lvl2pPr marL="742950" indent="-285750" eaLnBrk="0" hangingPunct="0">
                <a:defRPr>
                  <a:solidFill>
                    <a:schemeClr val="tx1"/>
                  </a:solidFill>
                  <a:latin typeface="Arial" pitchFamily="34" charset="0"/>
                  <a:ea typeface="ヒラギノ角ゴ Pro W3" charset="-128"/>
                </a:defRPr>
              </a:lvl2pPr>
              <a:lvl3pPr marL="1143000" indent="-228600" eaLnBrk="0" hangingPunct="0">
                <a:defRPr>
                  <a:solidFill>
                    <a:schemeClr val="tx1"/>
                  </a:solidFill>
                  <a:latin typeface="Arial" pitchFamily="34" charset="0"/>
                  <a:ea typeface="ヒラギノ角ゴ Pro W3" charset="-128"/>
                </a:defRPr>
              </a:lvl3pPr>
              <a:lvl4pPr marL="1600200" indent="-228600" eaLnBrk="0" hangingPunct="0">
                <a:defRPr>
                  <a:solidFill>
                    <a:schemeClr val="tx1"/>
                  </a:solidFill>
                  <a:latin typeface="Arial" pitchFamily="34" charset="0"/>
                  <a:ea typeface="ヒラギノ角ゴ Pro W3" charset="-128"/>
                </a:defRPr>
              </a:lvl4pPr>
              <a:lvl5pPr marL="2057400" indent="-228600" eaLnBrk="0" hangingPunct="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defRPr/>
              </a:pPr>
              <a:r>
                <a:rPr lang="en-US" sz="800">
                  <a:solidFill>
                    <a:srgbClr val="FFFFFF"/>
                  </a:solidFill>
                  <a:latin typeface="Tahoma" pitchFamily="34" charset="0"/>
                  <a:cs typeface="Tahoma" pitchFamily="34" charset="0"/>
                </a:rPr>
                <a:t>Market Study </a:t>
              </a:r>
              <a:br>
                <a:rPr lang="en-US" sz="800">
                  <a:solidFill>
                    <a:srgbClr val="FFFFFF"/>
                  </a:solidFill>
                  <a:latin typeface="Tahoma" pitchFamily="34" charset="0"/>
                  <a:cs typeface="Tahoma" pitchFamily="34" charset="0"/>
                </a:rPr>
              </a:br>
              <a:r>
                <a:rPr lang="en-US" sz="800">
                  <a:solidFill>
                    <a:srgbClr val="FFFFFF"/>
                  </a:solidFill>
                  <a:latin typeface="Tahoma" pitchFamily="34" charset="0"/>
                  <a:cs typeface="Tahoma" pitchFamily="34" charset="0"/>
                </a:rPr>
                <a:t>Tours</a:t>
              </a:r>
            </a:p>
          </p:txBody>
        </p:sp>
      </p:grpSp>
      <p:grpSp>
        <p:nvGrpSpPr>
          <p:cNvPr id="19" name="Group 14336"/>
          <p:cNvGrpSpPr>
            <a:grpSpLocks/>
          </p:cNvGrpSpPr>
          <p:nvPr userDrawn="1"/>
        </p:nvGrpSpPr>
        <p:grpSpPr bwMode="auto">
          <a:xfrm>
            <a:off x="2008188" y="2903648"/>
            <a:ext cx="1016000" cy="338137"/>
            <a:chOff x="1828800" y="2750693"/>
            <a:chExt cx="1016000" cy="338554"/>
          </a:xfrm>
        </p:grpSpPr>
        <p:cxnSp>
          <p:nvCxnSpPr>
            <p:cNvPr id="20" name="Straight Connector 19"/>
            <p:cNvCxnSpPr/>
            <p:nvPr/>
          </p:nvCxnSpPr>
          <p:spPr>
            <a:xfrm>
              <a:off x="1828800" y="2804735"/>
              <a:ext cx="0" cy="230471"/>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TextBox 59"/>
            <p:cNvSpPr txBox="1">
              <a:spLocks noChangeArrowheads="1"/>
            </p:cNvSpPr>
            <p:nvPr/>
          </p:nvSpPr>
          <p:spPr bwMode="auto">
            <a:xfrm>
              <a:off x="1866900" y="2750693"/>
              <a:ext cx="9779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eaLnBrk="0" hangingPunct="0">
                <a:defRPr>
                  <a:solidFill>
                    <a:schemeClr val="tx1"/>
                  </a:solidFill>
                  <a:latin typeface="Arial" pitchFamily="34" charset="0"/>
                  <a:ea typeface="ヒラギノ角ゴ Pro W3" charset="-128"/>
                </a:defRPr>
              </a:lvl1pPr>
              <a:lvl2pPr marL="742950" indent="-285750" eaLnBrk="0" hangingPunct="0">
                <a:defRPr>
                  <a:solidFill>
                    <a:schemeClr val="tx1"/>
                  </a:solidFill>
                  <a:latin typeface="Arial" pitchFamily="34" charset="0"/>
                  <a:ea typeface="ヒラギノ角ゴ Pro W3" charset="-128"/>
                </a:defRPr>
              </a:lvl2pPr>
              <a:lvl3pPr marL="1143000" indent="-228600" eaLnBrk="0" hangingPunct="0">
                <a:defRPr>
                  <a:solidFill>
                    <a:schemeClr val="tx1"/>
                  </a:solidFill>
                  <a:latin typeface="Arial" pitchFamily="34" charset="0"/>
                  <a:ea typeface="ヒラギノ角ゴ Pro W3" charset="-128"/>
                </a:defRPr>
              </a:lvl3pPr>
              <a:lvl4pPr marL="1600200" indent="-228600" eaLnBrk="0" hangingPunct="0">
                <a:defRPr>
                  <a:solidFill>
                    <a:schemeClr val="tx1"/>
                  </a:solidFill>
                  <a:latin typeface="Arial" pitchFamily="34" charset="0"/>
                  <a:ea typeface="ヒラギノ角ゴ Pro W3" charset="-128"/>
                </a:defRPr>
              </a:lvl4pPr>
              <a:lvl5pPr marL="2057400" indent="-228600" eaLnBrk="0" hangingPunct="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defRPr/>
              </a:pPr>
              <a:r>
                <a:rPr lang="en-US" sz="800">
                  <a:solidFill>
                    <a:srgbClr val="FFFFFF"/>
                  </a:solidFill>
                  <a:latin typeface="Tahoma" pitchFamily="34" charset="0"/>
                  <a:cs typeface="Tahoma" pitchFamily="34" charset="0"/>
                </a:rPr>
                <a:t>Feasibility Planning Landlord RFPs</a:t>
              </a:r>
            </a:p>
          </p:txBody>
        </p:sp>
      </p:grpSp>
      <p:grpSp>
        <p:nvGrpSpPr>
          <p:cNvPr id="22" name="Group 14343"/>
          <p:cNvGrpSpPr>
            <a:grpSpLocks/>
          </p:cNvGrpSpPr>
          <p:nvPr userDrawn="1"/>
        </p:nvGrpSpPr>
        <p:grpSpPr bwMode="auto">
          <a:xfrm>
            <a:off x="1262063" y="3376618"/>
            <a:ext cx="971550" cy="461665"/>
            <a:chOff x="1257300" y="3225122"/>
            <a:chExt cx="971550" cy="462234"/>
          </a:xfrm>
        </p:grpSpPr>
        <p:cxnSp>
          <p:nvCxnSpPr>
            <p:cNvPr id="23" name="Straight Connector 22"/>
            <p:cNvCxnSpPr/>
            <p:nvPr/>
          </p:nvCxnSpPr>
          <p:spPr>
            <a:xfrm>
              <a:off x="1257300" y="3328436"/>
              <a:ext cx="0" cy="232061"/>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 name="TextBox 62"/>
            <p:cNvSpPr txBox="1">
              <a:spLocks noChangeArrowheads="1"/>
            </p:cNvSpPr>
            <p:nvPr/>
          </p:nvSpPr>
          <p:spPr bwMode="auto">
            <a:xfrm>
              <a:off x="1301750" y="3225122"/>
              <a:ext cx="927100" cy="46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eaLnBrk="0" hangingPunct="0">
                <a:defRPr>
                  <a:solidFill>
                    <a:schemeClr val="tx1"/>
                  </a:solidFill>
                  <a:latin typeface="Arial" pitchFamily="34" charset="0"/>
                  <a:ea typeface="ヒラギノ角ゴ Pro W3" charset="-128"/>
                </a:defRPr>
              </a:lvl1pPr>
              <a:lvl2pPr marL="742950" indent="-285750" eaLnBrk="0" hangingPunct="0">
                <a:defRPr>
                  <a:solidFill>
                    <a:schemeClr val="tx1"/>
                  </a:solidFill>
                  <a:latin typeface="Arial" pitchFamily="34" charset="0"/>
                  <a:ea typeface="ヒラギノ角ゴ Pro W3" charset="-128"/>
                </a:defRPr>
              </a:lvl2pPr>
              <a:lvl3pPr marL="1143000" indent="-228600" eaLnBrk="0" hangingPunct="0">
                <a:defRPr>
                  <a:solidFill>
                    <a:schemeClr val="tx1"/>
                  </a:solidFill>
                  <a:latin typeface="Arial" pitchFamily="34" charset="0"/>
                  <a:ea typeface="ヒラギノ角ゴ Pro W3" charset="-128"/>
                </a:defRPr>
              </a:lvl3pPr>
              <a:lvl4pPr marL="1600200" indent="-228600" eaLnBrk="0" hangingPunct="0">
                <a:defRPr>
                  <a:solidFill>
                    <a:schemeClr val="tx1"/>
                  </a:solidFill>
                  <a:latin typeface="Arial" pitchFamily="34" charset="0"/>
                  <a:ea typeface="ヒラギノ角ゴ Pro W3" charset="-128"/>
                </a:defRPr>
              </a:lvl4pPr>
              <a:lvl5pPr marL="2057400" indent="-228600" eaLnBrk="0" hangingPunct="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defRPr/>
              </a:pPr>
              <a:r>
                <a:rPr lang="en-US" sz="800" dirty="0">
                  <a:solidFill>
                    <a:srgbClr val="FFFFFF"/>
                  </a:solidFill>
                  <a:latin typeface="Tahoma" pitchFamily="34" charset="0"/>
                  <a:cs typeface="Tahoma" pitchFamily="34" charset="0"/>
                </a:rPr>
                <a:t>Needs Assessment Programming</a:t>
              </a:r>
            </a:p>
          </p:txBody>
        </p:sp>
      </p:grpSp>
      <p:grpSp>
        <p:nvGrpSpPr>
          <p:cNvPr id="25" name="Group 14348"/>
          <p:cNvGrpSpPr>
            <a:grpSpLocks/>
          </p:cNvGrpSpPr>
          <p:nvPr userDrawn="1"/>
        </p:nvGrpSpPr>
        <p:grpSpPr bwMode="auto">
          <a:xfrm>
            <a:off x="1265238" y="3959225"/>
            <a:ext cx="984250" cy="339725"/>
            <a:chOff x="1162050" y="3807256"/>
            <a:chExt cx="984250" cy="338554"/>
          </a:xfrm>
        </p:grpSpPr>
        <p:cxnSp>
          <p:nvCxnSpPr>
            <p:cNvPr id="26" name="Straight Connector 25"/>
            <p:cNvCxnSpPr/>
            <p:nvPr/>
          </p:nvCxnSpPr>
          <p:spPr>
            <a:xfrm>
              <a:off x="1162050" y="3859463"/>
              <a:ext cx="0" cy="229394"/>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7" name="TextBox 63"/>
            <p:cNvSpPr txBox="1">
              <a:spLocks noChangeArrowheads="1"/>
            </p:cNvSpPr>
            <p:nvPr/>
          </p:nvSpPr>
          <p:spPr bwMode="auto">
            <a:xfrm>
              <a:off x="1219200" y="3807256"/>
              <a:ext cx="927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eaLnBrk="0" hangingPunct="0">
                <a:defRPr>
                  <a:solidFill>
                    <a:schemeClr val="tx1"/>
                  </a:solidFill>
                  <a:latin typeface="Arial" pitchFamily="34" charset="0"/>
                  <a:ea typeface="ヒラギノ角ゴ Pro W3" charset="-128"/>
                </a:defRPr>
              </a:lvl1pPr>
              <a:lvl2pPr marL="742950" indent="-285750" eaLnBrk="0" hangingPunct="0">
                <a:defRPr>
                  <a:solidFill>
                    <a:schemeClr val="tx1"/>
                  </a:solidFill>
                  <a:latin typeface="Arial" pitchFamily="34" charset="0"/>
                  <a:ea typeface="ヒラギノ角ゴ Pro W3" charset="-128"/>
                </a:defRPr>
              </a:lvl2pPr>
              <a:lvl3pPr marL="1143000" indent="-228600" eaLnBrk="0" hangingPunct="0">
                <a:defRPr>
                  <a:solidFill>
                    <a:schemeClr val="tx1"/>
                  </a:solidFill>
                  <a:latin typeface="Arial" pitchFamily="34" charset="0"/>
                  <a:ea typeface="ヒラギノ角ゴ Pro W3" charset="-128"/>
                </a:defRPr>
              </a:lvl3pPr>
              <a:lvl4pPr marL="1600200" indent="-228600" eaLnBrk="0" hangingPunct="0">
                <a:defRPr>
                  <a:solidFill>
                    <a:schemeClr val="tx1"/>
                  </a:solidFill>
                  <a:latin typeface="Arial" pitchFamily="34" charset="0"/>
                  <a:ea typeface="ヒラギノ角ゴ Pro W3" charset="-128"/>
                </a:defRPr>
              </a:lvl4pPr>
              <a:lvl5pPr marL="2057400" indent="-228600" eaLnBrk="0" hangingPunct="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defRPr/>
              </a:pPr>
              <a:r>
                <a:rPr lang="en-US" sz="800">
                  <a:solidFill>
                    <a:srgbClr val="FFFFFF"/>
                  </a:solidFill>
                  <a:latin typeface="Tahoma" pitchFamily="34" charset="0"/>
                  <a:cs typeface="Tahoma" pitchFamily="34" charset="0"/>
                </a:rPr>
                <a:t>Budget </a:t>
              </a:r>
              <a:br>
                <a:rPr lang="en-US" sz="800">
                  <a:solidFill>
                    <a:srgbClr val="FFFFFF"/>
                  </a:solidFill>
                  <a:latin typeface="Tahoma" pitchFamily="34" charset="0"/>
                  <a:cs typeface="Tahoma" pitchFamily="34" charset="0"/>
                </a:rPr>
              </a:br>
              <a:r>
                <a:rPr lang="en-US" sz="800">
                  <a:solidFill>
                    <a:srgbClr val="FFFFFF"/>
                  </a:solidFill>
                  <a:latin typeface="Tahoma" pitchFamily="34" charset="0"/>
                  <a:cs typeface="Tahoma" pitchFamily="34" charset="0"/>
                </a:rPr>
                <a:t>Schedule</a:t>
              </a:r>
            </a:p>
          </p:txBody>
        </p:sp>
      </p:grpSp>
      <p:grpSp>
        <p:nvGrpSpPr>
          <p:cNvPr id="28" name="Group 14338"/>
          <p:cNvGrpSpPr>
            <a:grpSpLocks/>
          </p:cNvGrpSpPr>
          <p:nvPr userDrawn="1"/>
        </p:nvGrpSpPr>
        <p:grpSpPr bwMode="auto">
          <a:xfrm>
            <a:off x="2960689" y="2903648"/>
            <a:ext cx="1016000" cy="338137"/>
            <a:chOff x="2686050" y="2750687"/>
            <a:chExt cx="1016000" cy="338554"/>
          </a:xfrm>
        </p:grpSpPr>
        <p:cxnSp>
          <p:nvCxnSpPr>
            <p:cNvPr id="29" name="Straight Connector 28"/>
            <p:cNvCxnSpPr/>
            <p:nvPr/>
          </p:nvCxnSpPr>
          <p:spPr>
            <a:xfrm>
              <a:off x="2686050" y="2804729"/>
              <a:ext cx="0" cy="230471"/>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0" name="TextBox 65"/>
            <p:cNvSpPr txBox="1">
              <a:spLocks noChangeArrowheads="1"/>
            </p:cNvSpPr>
            <p:nvPr/>
          </p:nvSpPr>
          <p:spPr bwMode="auto">
            <a:xfrm>
              <a:off x="2724150" y="2750687"/>
              <a:ext cx="9779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eaLnBrk="0" hangingPunct="0">
                <a:defRPr>
                  <a:solidFill>
                    <a:schemeClr val="tx1"/>
                  </a:solidFill>
                  <a:latin typeface="Arial" pitchFamily="34" charset="0"/>
                  <a:ea typeface="ヒラギノ角ゴ Pro W3" charset="-128"/>
                </a:defRPr>
              </a:lvl1pPr>
              <a:lvl2pPr marL="742950" indent="-285750" eaLnBrk="0" hangingPunct="0">
                <a:defRPr>
                  <a:solidFill>
                    <a:schemeClr val="tx1"/>
                  </a:solidFill>
                  <a:latin typeface="Arial" pitchFamily="34" charset="0"/>
                  <a:ea typeface="ヒラギノ角ゴ Pro W3" charset="-128"/>
                </a:defRPr>
              </a:lvl2pPr>
              <a:lvl3pPr marL="1143000" indent="-228600" eaLnBrk="0" hangingPunct="0">
                <a:defRPr>
                  <a:solidFill>
                    <a:schemeClr val="tx1"/>
                  </a:solidFill>
                  <a:latin typeface="Arial" pitchFamily="34" charset="0"/>
                  <a:ea typeface="ヒラギノ角ゴ Pro W3" charset="-128"/>
                </a:defRPr>
              </a:lvl3pPr>
              <a:lvl4pPr marL="1600200" indent="-228600" eaLnBrk="0" hangingPunct="0">
                <a:defRPr>
                  <a:solidFill>
                    <a:schemeClr val="tx1"/>
                  </a:solidFill>
                  <a:latin typeface="Arial" pitchFamily="34" charset="0"/>
                  <a:ea typeface="ヒラギノ角ゴ Pro W3" charset="-128"/>
                </a:defRPr>
              </a:lvl4pPr>
              <a:lvl5pPr marL="2057400" indent="-228600" eaLnBrk="0" hangingPunct="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defRPr/>
              </a:pPr>
              <a:r>
                <a:rPr lang="en-US" sz="800">
                  <a:solidFill>
                    <a:srgbClr val="FFFFFF"/>
                  </a:solidFill>
                  <a:latin typeface="Tahoma" pitchFamily="34" charset="0"/>
                  <a:cs typeface="Tahoma" pitchFamily="34" charset="0"/>
                </a:rPr>
                <a:t>Finance Analysis</a:t>
              </a:r>
              <a:br>
                <a:rPr lang="en-US" sz="800">
                  <a:solidFill>
                    <a:srgbClr val="FFFFFF"/>
                  </a:solidFill>
                  <a:latin typeface="Tahoma" pitchFamily="34" charset="0"/>
                  <a:cs typeface="Tahoma" pitchFamily="34" charset="0"/>
                </a:rPr>
              </a:br>
              <a:r>
                <a:rPr lang="en-US" sz="800">
                  <a:solidFill>
                    <a:srgbClr val="FFFFFF"/>
                  </a:solidFill>
                  <a:latin typeface="Tahoma" pitchFamily="34" charset="0"/>
                  <a:cs typeface="Tahoma" pitchFamily="34" charset="0"/>
                </a:rPr>
                <a:t>Negotiations</a:t>
              </a:r>
            </a:p>
          </p:txBody>
        </p:sp>
      </p:grpSp>
      <p:grpSp>
        <p:nvGrpSpPr>
          <p:cNvPr id="31" name="Group 14339"/>
          <p:cNvGrpSpPr>
            <a:grpSpLocks/>
          </p:cNvGrpSpPr>
          <p:nvPr userDrawn="1"/>
        </p:nvGrpSpPr>
        <p:grpSpPr bwMode="auto">
          <a:xfrm>
            <a:off x="3792538" y="2903538"/>
            <a:ext cx="1016000" cy="284162"/>
            <a:chOff x="3530600" y="2750697"/>
            <a:chExt cx="1016000" cy="284718"/>
          </a:xfrm>
        </p:grpSpPr>
        <p:cxnSp>
          <p:nvCxnSpPr>
            <p:cNvPr id="32" name="Straight Connector 31"/>
            <p:cNvCxnSpPr/>
            <p:nvPr/>
          </p:nvCxnSpPr>
          <p:spPr>
            <a:xfrm>
              <a:off x="3530600" y="2804778"/>
              <a:ext cx="0" cy="230637"/>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3" name="TextBox 67"/>
            <p:cNvSpPr txBox="1">
              <a:spLocks noChangeArrowheads="1"/>
            </p:cNvSpPr>
            <p:nvPr/>
          </p:nvSpPr>
          <p:spPr bwMode="auto">
            <a:xfrm>
              <a:off x="3568700" y="2750697"/>
              <a:ext cx="977900" cy="21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eaLnBrk="0" hangingPunct="0">
                <a:defRPr>
                  <a:solidFill>
                    <a:schemeClr val="tx1"/>
                  </a:solidFill>
                  <a:latin typeface="Arial" pitchFamily="34" charset="0"/>
                  <a:ea typeface="ヒラギノ角ゴ Pro W3" charset="-128"/>
                </a:defRPr>
              </a:lvl1pPr>
              <a:lvl2pPr marL="742950" indent="-285750" eaLnBrk="0" hangingPunct="0">
                <a:defRPr>
                  <a:solidFill>
                    <a:schemeClr val="tx1"/>
                  </a:solidFill>
                  <a:latin typeface="Arial" pitchFamily="34" charset="0"/>
                  <a:ea typeface="ヒラギノ角ゴ Pro W3" charset="-128"/>
                </a:defRPr>
              </a:lvl2pPr>
              <a:lvl3pPr marL="1143000" indent="-228600" eaLnBrk="0" hangingPunct="0">
                <a:defRPr>
                  <a:solidFill>
                    <a:schemeClr val="tx1"/>
                  </a:solidFill>
                  <a:latin typeface="Arial" pitchFamily="34" charset="0"/>
                  <a:ea typeface="ヒラギノ角ゴ Pro W3" charset="-128"/>
                </a:defRPr>
              </a:lvl3pPr>
              <a:lvl4pPr marL="1600200" indent="-228600" eaLnBrk="0" hangingPunct="0">
                <a:defRPr>
                  <a:solidFill>
                    <a:schemeClr val="tx1"/>
                  </a:solidFill>
                  <a:latin typeface="Arial" pitchFamily="34" charset="0"/>
                  <a:ea typeface="ヒラギノ角ゴ Pro W3" charset="-128"/>
                </a:defRPr>
              </a:lvl4pPr>
              <a:lvl5pPr marL="2057400" indent="-228600" eaLnBrk="0" hangingPunct="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defRPr/>
              </a:pPr>
              <a:r>
                <a:rPr lang="en-US" sz="800">
                  <a:solidFill>
                    <a:srgbClr val="FFFFFF"/>
                  </a:solidFill>
                  <a:latin typeface="Tahoma" pitchFamily="34" charset="0"/>
                  <a:cs typeface="Tahoma" pitchFamily="34" charset="0"/>
                </a:rPr>
                <a:t>Contract Execution</a:t>
              </a:r>
            </a:p>
          </p:txBody>
        </p:sp>
      </p:grpSp>
      <p:grpSp>
        <p:nvGrpSpPr>
          <p:cNvPr id="34" name="Group 14342"/>
          <p:cNvGrpSpPr>
            <a:grpSpLocks/>
          </p:cNvGrpSpPr>
          <p:nvPr userDrawn="1"/>
        </p:nvGrpSpPr>
        <p:grpSpPr bwMode="auto">
          <a:xfrm>
            <a:off x="2276475" y="3428995"/>
            <a:ext cx="971550" cy="338554"/>
            <a:chOff x="2114550" y="3276944"/>
            <a:chExt cx="971550" cy="338971"/>
          </a:xfrm>
        </p:grpSpPr>
        <p:cxnSp>
          <p:nvCxnSpPr>
            <p:cNvPr id="35" name="Straight Connector 34"/>
            <p:cNvCxnSpPr/>
            <p:nvPr/>
          </p:nvCxnSpPr>
          <p:spPr>
            <a:xfrm>
              <a:off x="2114550" y="3327806"/>
              <a:ext cx="0" cy="23206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6" name="TextBox 69"/>
            <p:cNvSpPr txBox="1">
              <a:spLocks noChangeArrowheads="1"/>
            </p:cNvSpPr>
            <p:nvPr/>
          </p:nvSpPr>
          <p:spPr bwMode="auto">
            <a:xfrm>
              <a:off x="2159000" y="3276944"/>
              <a:ext cx="927100" cy="33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eaLnBrk="0" hangingPunct="0">
                <a:defRPr>
                  <a:solidFill>
                    <a:schemeClr val="tx1"/>
                  </a:solidFill>
                  <a:latin typeface="Arial" pitchFamily="34" charset="0"/>
                  <a:ea typeface="ヒラギノ角ゴ Pro W3" charset="-128"/>
                </a:defRPr>
              </a:lvl1pPr>
              <a:lvl2pPr marL="742950" indent="-285750" eaLnBrk="0" hangingPunct="0">
                <a:defRPr>
                  <a:solidFill>
                    <a:schemeClr val="tx1"/>
                  </a:solidFill>
                  <a:latin typeface="Arial" pitchFamily="34" charset="0"/>
                  <a:ea typeface="ヒラギノ角ゴ Pro W3" charset="-128"/>
                </a:defRPr>
              </a:lvl2pPr>
              <a:lvl3pPr marL="1143000" indent="-228600" eaLnBrk="0" hangingPunct="0">
                <a:defRPr>
                  <a:solidFill>
                    <a:schemeClr val="tx1"/>
                  </a:solidFill>
                  <a:latin typeface="Arial" pitchFamily="34" charset="0"/>
                  <a:ea typeface="ヒラギノ角ゴ Pro W3" charset="-128"/>
                </a:defRPr>
              </a:lvl3pPr>
              <a:lvl4pPr marL="1600200" indent="-228600" eaLnBrk="0" hangingPunct="0">
                <a:defRPr>
                  <a:solidFill>
                    <a:schemeClr val="tx1"/>
                  </a:solidFill>
                  <a:latin typeface="Arial" pitchFamily="34" charset="0"/>
                  <a:ea typeface="ヒラギノ角ゴ Pro W3" charset="-128"/>
                </a:defRPr>
              </a:lvl4pPr>
              <a:lvl5pPr marL="2057400" indent="-228600" eaLnBrk="0" hangingPunct="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defRPr/>
              </a:pPr>
              <a:r>
                <a:rPr lang="en-US" sz="800">
                  <a:solidFill>
                    <a:srgbClr val="FFFFFF"/>
                  </a:solidFill>
                  <a:latin typeface="Tahoma" pitchFamily="34" charset="0"/>
                  <a:cs typeface="Tahoma" pitchFamily="34" charset="0"/>
                </a:rPr>
                <a:t>Schedule Demographics</a:t>
              </a:r>
            </a:p>
          </p:txBody>
        </p:sp>
      </p:grpSp>
      <p:grpSp>
        <p:nvGrpSpPr>
          <p:cNvPr id="37" name="Group 14341"/>
          <p:cNvGrpSpPr>
            <a:grpSpLocks/>
          </p:cNvGrpSpPr>
          <p:nvPr userDrawn="1"/>
        </p:nvGrpSpPr>
        <p:grpSpPr bwMode="auto">
          <a:xfrm>
            <a:off x="3100388" y="3428995"/>
            <a:ext cx="971550" cy="338554"/>
            <a:chOff x="3003550" y="3276944"/>
            <a:chExt cx="971550" cy="338971"/>
          </a:xfrm>
        </p:grpSpPr>
        <p:cxnSp>
          <p:nvCxnSpPr>
            <p:cNvPr id="38" name="Straight Connector 37"/>
            <p:cNvCxnSpPr/>
            <p:nvPr/>
          </p:nvCxnSpPr>
          <p:spPr>
            <a:xfrm>
              <a:off x="3003550" y="3327806"/>
              <a:ext cx="0" cy="23206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9" name="TextBox 71"/>
            <p:cNvSpPr txBox="1">
              <a:spLocks noChangeArrowheads="1"/>
            </p:cNvSpPr>
            <p:nvPr/>
          </p:nvSpPr>
          <p:spPr bwMode="auto">
            <a:xfrm>
              <a:off x="3048000" y="3276944"/>
              <a:ext cx="927100" cy="33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eaLnBrk="0" hangingPunct="0">
                <a:defRPr>
                  <a:solidFill>
                    <a:schemeClr val="tx1"/>
                  </a:solidFill>
                  <a:latin typeface="Arial" pitchFamily="34" charset="0"/>
                  <a:ea typeface="ヒラギノ角ゴ Pro W3" charset="-128"/>
                </a:defRPr>
              </a:lvl1pPr>
              <a:lvl2pPr marL="742950" indent="-285750" eaLnBrk="0" hangingPunct="0">
                <a:defRPr>
                  <a:solidFill>
                    <a:schemeClr val="tx1"/>
                  </a:solidFill>
                  <a:latin typeface="Arial" pitchFamily="34" charset="0"/>
                  <a:ea typeface="ヒラギノ角ゴ Pro W3" charset="-128"/>
                </a:defRPr>
              </a:lvl2pPr>
              <a:lvl3pPr marL="1143000" indent="-228600" eaLnBrk="0" hangingPunct="0">
                <a:defRPr>
                  <a:solidFill>
                    <a:schemeClr val="tx1"/>
                  </a:solidFill>
                  <a:latin typeface="Arial" pitchFamily="34" charset="0"/>
                  <a:ea typeface="ヒラギノ角ゴ Pro W3" charset="-128"/>
                </a:defRPr>
              </a:lvl3pPr>
              <a:lvl4pPr marL="1600200" indent="-228600" eaLnBrk="0" hangingPunct="0">
                <a:defRPr>
                  <a:solidFill>
                    <a:schemeClr val="tx1"/>
                  </a:solidFill>
                  <a:latin typeface="Arial" pitchFamily="34" charset="0"/>
                  <a:ea typeface="ヒラギノ角ゴ Pro W3" charset="-128"/>
                </a:defRPr>
              </a:lvl4pPr>
              <a:lvl5pPr marL="2057400" indent="-228600" eaLnBrk="0" hangingPunct="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defRPr/>
              </a:pPr>
              <a:r>
                <a:rPr lang="en-US" sz="800">
                  <a:solidFill>
                    <a:srgbClr val="FFFFFF"/>
                  </a:solidFill>
                  <a:latin typeface="Tahoma" pitchFamily="34" charset="0"/>
                  <a:cs typeface="Tahoma" pitchFamily="34" charset="0"/>
                </a:rPr>
                <a:t>Amenities Location</a:t>
              </a:r>
            </a:p>
          </p:txBody>
        </p:sp>
      </p:grpSp>
      <p:grpSp>
        <p:nvGrpSpPr>
          <p:cNvPr id="40" name="Group 14340"/>
          <p:cNvGrpSpPr>
            <a:grpSpLocks/>
          </p:cNvGrpSpPr>
          <p:nvPr userDrawn="1"/>
        </p:nvGrpSpPr>
        <p:grpSpPr bwMode="auto">
          <a:xfrm>
            <a:off x="3748088" y="3429000"/>
            <a:ext cx="971550" cy="338138"/>
            <a:chOff x="3854450" y="3276944"/>
            <a:chExt cx="971550" cy="338554"/>
          </a:xfrm>
        </p:grpSpPr>
        <p:cxnSp>
          <p:nvCxnSpPr>
            <p:cNvPr id="41" name="Straight Connector 40"/>
            <p:cNvCxnSpPr/>
            <p:nvPr/>
          </p:nvCxnSpPr>
          <p:spPr>
            <a:xfrm>
              <a:off x="3854450" y="3327806"/>
              <a:ext cx="0" cy="23206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2" name="TextBox 73"/>
            <p:cNvSpPr txBox="1">
              <a:spLocks noChangeArrowheads="1"/>
            </p:cNvSpPr>
            <p:nvPr/>
          </p:nvSpPr>
          <p:spPr bwMode="auto">
            <a:xfrm>
              <a:off x="3898900" y="3276944"/>
              <a:ext cx="927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eaLnBrk="0" hangingPunct="0">
                <a:defRPr>
                  <a:solidFill>
                    <a:schemeClr val="tx1"/>
                  </a:solidFill>
                  <a:latin typeface="Arial" pitchFamily="34" charset="0"/>
                  <a:ea typeface="ヒラギノ角ゴ Pro W3" charset="-128"/>
                </a:defRPr>
              </a:lvl1pPr>
              <a:lvl2pPr marL="742950" indent="-285750" eaLnBrk="0" hangingPunct="0">
                <a:defRPr>
                  <a:solidFill>
                    <a:schemeClr val="tx1"/>
                  </a:solidFill>
                  <a:latin typeface="Arial" pitchFamily="34" charset="0"/>
                  <a:ea typeface="ヒラギノ角ゴ Pro W3" charset="-128"/>
                </a:defRPr>
              </a:lvl2pPr>
              <a:lvl3pPr marL="1143000" indent="-228600" eaLnBrk="0" hangingPunct="0">
                <a:defRPr>
                  <a:solidFill>
                    <a:schemeClr val="tx1"/>
                  </a:solidFill>
                  <a:latin typeface="Arial" pitchFamily="34" charset="0"/>
                  <a:ea typeface="ヒラギノ角ゴ Pro W3" charset="-128"/>
                </a:defRPr>
              </a:lvl3pPr>
              <a:lvl4pPr marL="1600200" indent="-228600" eaLnBrk="0" hangingPunct="0">
                <a:defRPr>
                  <a:solidFill>
                    <a:schemeClr val="tx1"/>
                  </a:solidFill>
                  <a:latin typeface="Arial" pitchFamily="34" charset="0"/>
                  <a:ea typeface="ヒラギノ角ゴ Pro W3" charset="-128"/>
                </a:defRPr>
              </a:lvl4pPr>
              <a:lvl5pPr marL="2057400" indent="-228600" eaLnBrk="0" hangingPunct="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defRPr/>
              </a:pPr>
              <a:r>
                <a:rPr lang="en-US" sz="800">
                  <a:solidFill>
                    <a:srgbClr val="FFFFFF"/>
                  </a:solidFill>
                  <a:latin typeface="Tahoma" pitchFamily="34" charset="0"/>
                  <a:cs typeface="Tahoma" pitchFamily="34" charset="0"/>
                </a:rPr>
                <a:t>Budget/Incentives</a:t>
              </a:r>
              <a:br>
                <a:rPr lang="en-US" sz="800">
                  <a:solidFill>
                    <a:srgbClr val="FFFFFF"/>
                  </a:solidFill>
                  <a:latin typeface="Tahoma" pitchFamily="34" charset="0"/>
                  <a:cs typeface="Tahoma" pitchFamily="34" charset="0"/>
                </a:rPr>
              </a:br>
              <a:r>
                <a:rPr lang="en-US" sz="800">
                  <a:solidFill>
                    <a:srgbClr val="FFFFFF"/>
                  </a:solidFill>
                  <a:latin typeface="Tahoma" pitchFamily="34" charset="0"/>
                  <a:cs typeface="Tahoma" pitchFamily="34" charset="0"/>
                </a:rPr>
                <a:t>Image</a:t>
              </a:r>
            </a:p>
          </p:txBody>
        </p:sp>
      </p:grpSp>
      <p:grpSp>
        <p:nvGrpSpPr>
          <p:cNvPr id="43" name="Group 14347"/>
          <p:cNvGrpSpPr>
            <a:grpSpLocks/>
          </p:cNvGrpSpPr>
          <p:nvPr userDrawn="1"/>
        </p:nvGrpSpPr>
        <p:grpSpPr bwMode="auto">
          <a:xfrm>
            <a:off x="1824040" y="3959225"/>
            <a:ext cx="539750" cy="339725"/>
            <a:chOff x="1682750" y="3807256"/>
            <a:chExt cx="482600" cy="338554"/>
          </a:xfrm>
        </p:grpSpPr>
        <p:cxnSp>
          <p:nvCxnSpPr>
            <p:cNvPr id="44" name="Straight Connector 43"/>
            <p:cNvCxnSpPr/>
            <p:nvPr/>
          </p:nvCxnSpPr>
          <p:spPr>
            <a:xfrm>
              <a:off x="1682750" y="3859463"/>
              <a:ext cx="0" cy="229394"/>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5" name="TextBox 75"/>
            <p:cNvSpPr txBox="1">
              <a:spLocks noChangeArrowheads="1"/>
            </p:cNvSpPr>
            <p:nvPr/>
          </p:nvSpPr>
          <p:spPr bwMode="auto">
            <a:xfrm>
              <a:off x="1739526" y="3807256"/>
              <a:ext cx="4258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eaLnBrk="0" hangingPunct="0">
                <a:defRPr>
                  <a:solidFill>
                    <a:schemeClr val="tx1"/>
                  </a:solidFill>
                  <a:latin typeface="Arial" pitchFamily="34" charset="0"/>
                  <a:ea typeface="ヒラギノ角ゴ Pro W3" charset="-128"/>
                </a:defRPr>
              </a:lvl1pPr>
              <a:lvl2pPr marL="742950" indent="-285750" eaLnBrk="0" hangingPunct="0">
                <a:defRPr>
                  <a:solidFill>
                    <a:schemeClr val="tx1"/>
                  </a:solidFill>
                  <a:latin typeface="Arial" pitchFamily="34" charset="0"/>
                  <a:ea typeface="ヒラギノ角ゴ Pro W3" charset="-128"/>
                </a:defRPr>
              </a:lvl2pPr>
              <a:lvl3pPr marL="1143000" indent="-228600" eaLnBrk="0" hangingPunct="0">
                <a:defRPr>
                  <a:solidFill>
                    <a:schemeClr val="tx1"/>
                  </a:solidFill>
                  <a:latin typeface="Arial" pitchFamily="34" charset="0"/>
                  <a:ea typeface="ヒラギノ角ゴ Pro W3" charset="-128"/>
                </a:defRPr>
              </a:lvl3pPr>
              <a:lvl4pPr marL="1600200" indent="-228600" eaLnBrk="0" hangingPunct="0">
                <a:defRPr>
                  <a:solidFill>
                    <a:schemeClr val="tx1"/>
                  </a:solidFill>
                  <a:latin typeface="Arial" pitchFamily="34" charset="0"/>
                  <a:ea typeface="ヒラギノ角ゴ Pro W3" charset="-128"/>
                </a:defRPr>
              </a:lvl4pPr>
              <a:lvl5pPr marL="2057400" indent="-228600" eaLnBrk="0" hangingPunct="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defRPr/>
              </a:pPr>
              <a:r>
                <a:rPr lang="en-US" sz="800">
                  <a:solidFill>
                    <a:srgbClr val="FFFFFF"/>
                  </a:solidFill>
                  <a:latin typeface="Tahoma" pitchFamily="34" charset="0"/>
                  <a:cs typeface="Tahoma" pitchFamily="34" charset="0"/>
                </a:rPr>
                <a:t>Plans </a:t>
              </a:r>
              <a:br>
                <a:rPr lang="en-US" sz="800">
                  <a:solidFill>
                    <a:srgbClr val="FFFFFF"/>
                  </a:solidFill>
                  <a:latin typeface="Tahoma" pitchFamily="34" charset="0"/>
                  <a:cs typeface="Tahoma" pitchFamily="34" charset="0"/>
                </a:rPr>
              </a:br>
              <a:r>
                <a:rPr lang="en-US" sz="800">
                  <a:solidFill>
                    <a:srgbClr val="FFFFFF"/>
                  </a:solidFill>
                  <a:latin typeface="Tahoma" pitchFamily="34" charset="0"/>
                  <a:cs typeface="Tahoma" pitchFamily="34" charset="0"/>
                </a:rPr>
                <a:t>Permits</a:t>
              </a:r>
            </a:p>
          </p:txBody>
        </p:sp>
      </p:grpSp>
      <p:grpSp>
        <p:nvGrpSpPr>
          <p:cNvPr id="46" name="Group 14346"/>
          <p:cNvGrpSpPr>
            <a:grpSpLocks/>
          </p:cNvGrpSpPr>
          <p:nvPr userDrawn="1"/>
        </p:nvGrpSpPr>
        <p:grpSpPr bwMode="auto">
          <a:xfrm>
            <a:off x="2306640" y="3959225"/>
            <a:ext cx="774700" cy="339725"/>
            <a:chOff x="2108200" y="3807256"/>
            <a:chExt cx="774700" cy="338554"/>
          </a:xfrm>
        </p:grpSpPr>
        <p:cxnSp>
          <p:nvCxnSpPr>
            <p:cNvPr id="47" name="Straight Connector 46"/>
            <p:cNvCxnSpPr/>
            <p:nvPr/>
          </p:nvCxnSpPr>
          <p:spPr>
            <a:xfrm>
              <a:off x="2108200" y="3859463"/>
              <a:ext cx="0" cy="229394"/>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8" name="TextBox 77"/>
            <p:cNvSpPr txBox="1">
              <a:spLocks noChangeArrowheads="1"/>
            </p:cNvSpPr>
            <p:nvPr/>
          </p:nvSpPr>
          <p:spPr bwMode="auto">
            <a:xfrm>
              <a:off x="2165350" y="3807256"/>
              <a:ext cx="7175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eaLnBrk="0" hangingPunct="0">
                <a:defRPr>
                  <a:solidFill>
                    <a:schemeClr val="tx1"/>
                  </a:solidFill>
                  <a:latin typeface="Arial" pitchFamily="34" charset="0"/>
                  <a:ea typeface="ヒラギノ角ゴ Pro W3" charset="-128"/>
                </a:defRPr>
              </a:lvl1pPr>
              <a:lvl2pPr marL="742950" indent="-285750" eaLnBrk="0" hangingPunct="0">
                <a:defRPr>
                  <a:solidFill>
                    <a:schemeClr val="tx1"/>
                  </a:solidFill>
                  <a:latin typeface="Arial" pitchFamily="34" charset="0"/>
                  <a:ea typeface="ヒラギノ角ゴ Pro W3" charset="-128"/>
                </a:defRPr>
              </a:lvl2pPr>
              <a:lvl3pPr marL="1143000" indent="-228600" eaLnBrk="0" hangingPunct="0">
                <a:defRPr>
                  <a:solidFill>
                    <a:schemeClr val="tx1"/>
                  </a:solidFill>
                  <a:latin typeface="Arial" pitchFamily="34" charset="0"/>
                  <a:ea typeface="ヒラギノ角ゴ Pro W3" charset="-128"/>
                </a:defRPr>
              </a:lvl3pPr>
              <a:lvl4pPr marL="1600200" indent="-228600" eaLnBrk="0" hangingPunct="0">
                <a:defRPr>
                  <a:solidFill>
                    <a:schemeClr val="tx1"/>
                  </a:solidFill>
                  <a:latin typeface="Arial" pitchFamily="34" charset="0"/>
                  <a:ea typeface="ヒラギノ角ゴ Pro W3" charset="-128"/>
                </a:defRPr>
              </a:lvl4pPr>
              <a:lvl5pPr marL="2057400" indent="-228600" eaLnBrk="0" hangingPunct="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defRPr/>
              </a:pPr>
              <a:r>
                <a:rPr lang="en-US" sz="800">
                  <a:solidFill>
                    <a:srgbClr val="FFFFFF"/>
                  </a:solidFill>
                  <a:latin typeface="Tahoma" pitchFamily="34" charset="0"/>
                  <a:cs typeface="Tahoma" pitchFamily="34" charset="0"/>
                </a:rPr>
                <a:t>Designers</a:t>
              </a:r>
              <a:br>
                <a:rPr lang="en-US" sz="800">
                  <a:solidFill>
                    <a:srgbClr val="FFFFFF"/>
                  </a:solidFill>
                  <a:latin typeface="Tahoma" pitchFamily="34" charset="0"/>
                  <a:cs typeface="Tahoma" pitchFamily="34" charset="0"/>
                </a:rPr>
              </a:br>
              <a:r>
                <a:rPr lang="en-US" sz="800">
                  <a:solidFill>
                    <a:srgbClr val="FFFFFF"/>
                  </a:solidFill>
                  <a:latin typeface="Tahoma" pitchFamily="34" charset="0"/>
                  <a:cs typeface="Tahoma" pitchFamily="34" charset="0"/>
                </a:rPr>
                <a:t>Contractors</a:t>
              </a:r>
            </a:p>
          </p:txBody>
        </p:sp>
      </p:grpSp>
      <p:grpSp>
        <p:nvGrpSpPr>
          <p:cNvPr id="49" name="Group 14345"/>
          <p:cNvGrpSpPr>
            <a:grpSpLocks/>
          </p:cNvGrpSpPr>
          <p:nvPr userDrawn="1"/>
        </p:nvGrpSpPr>
        <p:grpSpPr bwMode="auto">
          <a:xfrm>
            <a:off x="2960688" y="3959225"/>
            <a:ext cx="679450" cy="339725"/>
            <a:chOff x="2774950" y="3807256"/>
            <a:chExt cx="679450" cy="338554"/>
          </a:xfrm>
        </p:grpSpPr>
        <p:cxnSp>
          <p:nvCxnSpPr>
            <p:cNvPr id="50" name="Straight Connector 49"/>
            <p:cNvCxnSpPr/>
            <p:nvPr/>
          </p:nvCxnSpPr>
          <p:spPr>
            <a:xfrm>
              <a:off x="2774950" y="3859463"/>
              <a:ext cx="0" cy="229394"/>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1" name="TextBox 79"/>
            <p:cNvSpPr txBox="1">
              <a:spLocks noChangeArrowheads="1"/>
            </p:cNvSpPr>
            <p:nvPr/>
          </p:nvSpPr>
          <p:spPr bwMode="auto">
            <a:xfrm>
              <a:off x="2832100" y="3807256"/>
              <a:ext cx="6223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eaLnBrk="0" hangingPunct="0">
                <a:defRPr>
                  <a:solidFill>
                    <a:schemeClr val="tx1"/>
                  </a:solidFill>
                  <a:latin typeface="Arial" pitchFamily="34" charset="0"/>
                  <a:ea typeface="ヒラギノ角ゴ Pro W3" charset="-128"/>
                </a:defRPr>
              </a:lvl1pPr>
              <a:lvl2pPr marL="742950" indent="-285750" eaLnBrk="0" hangingPunct="0">
                <a:defRPr>
                  <a:solidFill>
                    <a:schemeClr val="tx1"/>
                  </a:solidFill>
                  <a:latin typeface="Arial" pitchFamily="34" charset="0"/>
                  <a:ea typeface="ヒラギノ角ゴ Pro W3" charset="-128"/>
                </a:defRPr>
              </a:lvl2pPr>
              <a:lvl3pPr marL="1143000" indent="-228600" eaLnBrk="0" hangingPunct="0">
                <a:defRPr>
                  <a:solidFill>
                    <a:schemeClr val="tx1"/>
                  </a:solidFill>
                  <a:latin typeface="Arial" pitchFamily="34" charset="0"/>
                  <a:ea typeface="ヒラギノ角ゴ Pro W3" charset="-128"/>
                </a:defRPr>
              </a:lvl3pPr>
              <a:lvl4pPr marL="1600200" indent="-228600" eaLnBrk="0" hangingPunct="0">
                <a:defRPr>
                  <a:solidFill>
                    <a:schemeClr val="tx1"/>
                  </a:solidFill>
                  <a:latin typeface="Arial" pitchFamily="34" charset="0"/>
                  <a:ea typeface="ヒラギノ角ゴ Pro W3" charset="-128"/>
                </a:defRPr>
              </a:lvl4pPr>
              <a:lvl5pPr marL="2057400" indent="-228600" eaLnBrk="0" hangingPunct="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defRPr/>
              </a:pPr>
              <a:r>
                <a:rPr lang="en-US" sz="800">
                  <a:solidFill>
                    <a:srgbClr val="FFFFFF"/>
                  </a:solidFill>
                  <a:latin typeface="Tahoma" pitchFamily="34" charset="0"/>
                  <a:cs typeface="Tahoma" pitchFamily="34" charset="0"/>
                </a:rPr>
                <a:t>Vendors </a:t>
              </a:r>
              <a:br>
                <a:rPr lang="en-US" sz="800">
                  <a:solidFill>
                    <a:srgbClr val="FFFFFF"/>
                  </a:solidFill>
                  <a:latin typeface="Tahoma" pitchFamily="34" charset="0"/>
                  <a:cs typeface="Tahoma" pitchFamily="34" charset="0"/>
                </a:rPr>
              </a:br>
              <a:r>
                <a:rPr lang="en-US" sz="800">
                  <a:solidFill>
                    <a:srgbClr val="FFFFFF"/>
                  </a:solidFill>
                  <a:latin typeface="Tahoma" pitchFamily="34" charset="0"/>
                  <a:cs typeface="Tahoma" pitchFamily="34" charset="0"/>
                </a:rPr>
                <a:t>Voice/Data</a:t>
              </a:r>
            </a:p>
          </p:txBody>
        </p:sp>
      </p:grpSp>
      <p:grpSp>
        <p:nvGrpSpPr>
          <p:cNvPr id="52" name="Group 14344"/>
          <p:cNvGrpSpPr>
            <a:grpSpLocks/>
          </p:cNvGrpSpPr>
          <p:nvPr userDrawn="1"/>
        </p:nvGrpSpPr>
        <p:grpSpPr bwMode="auto">
          <a:xfrm>
            <a:off x="3595690" y="3959225"/>
            <a:ext cx="1244600" cy="339725"/>
            <a:chOff x="3473450" y="3807256"/>
            <a:chExt cx="1244600" cy="338554"/>
          </a:xfrm>
        </p:grpSpPr>
        <p:cxnSp>
          <p:nvCxnSpPr>
            <p:cNvPr id="53" name="Straight Connector 52"/>
            <p:cNvCxnSpPr/>
            <p:nvPr/>
          </p:nvCxnSpPr>
          <p:spPr>
            <a:xfrm>
              <a:off x="3473450" y="3859463"/>
              <a:ext cx="0" cy="229394"/>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4" name="TextBox 82"/>
            <p:cNvSpPr txBox="1">
              <a:spLocks noChangeArrowheads="1"/>
            </p:cNvSpPr>
            <p:nvPr/>
          </p:nvSpPr>
          <p:spPr bwMode="auto">
            <a:xfrm>
              <a:off x="3530600" y="3807256"/>
              <a:ext cx="11874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eaLnBrk="0" hangingPunct="0">
                <a:defRPr>
                  <a:solidFill>
                    <a:schemeClr val="tx1"/>
                  </a:solidFill>
                  <a:latin typeface="Arial" pitchFamily="34" charset="0"/>
                  <a:ea typeface="ヒラギノ角ゴ Pro W3" charset="-128"/>
                </a:defRPr>
              </a:lvl1pPr>
              <a:lvl2pPr marL="742950" indent="-285750" eaLnBrk="0" hangingPunct="0">
                <a:defRPr>
                  <a:solidFill>
                    <a:schemeClr val="tx1"/>
                  </a:solidFill>
                  <a:latin typeface="Arial" pitchFamily="34" charset="0"/>
                  <a:ea typeface="ヒラギノ角ゴ Pro W3" charset="-128"/>
                </a:defRPr>
              </a:lvl2pPr>
              <a:lvl3pPr marL="1143000" indent="-228600" eaLnBrk="0" hangingPunct="0">
                <a:defRPr>
                  <a:solidFill>
                    <a:schemeClr val="tx1"/>
                  </a:solidFill>
                  <a:latin typeface="Arial" pitchFamily="34" charset="0"/>
                  <a:ea typeface="ヒラギノ角ゴ Pro W3" charset="-128"/>
                </a:defRPr>
              </a:lvl3pPr>
              <a:lvl4pPr marL="1600200" indent="-228600" eaLnBrk="0" hangingPunct="0">
                <a:defRPr>
                  <a:solidFill>
                    <a:schemeClr val="tx1"/>
                  </a:solidFill>
                  <a:latin typeface="Arial" pitchFamily="34" charset="0"/>
                  <a:ea typeface="ヒラギノ角ゴ Pro W3" charset="-128"/>
                </a:defRPr>
              </a:lvl4pPr>
              <a:lvl5pPr marL="2057400" indent="-228600" eaLnBrk="0" hangingPunct="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defRPr/>
              </a:pPr>
              <a:r>
                <a:rPr lang="en-US" sz="800">
                  <a:solidFill>
                    <a:srgbClr val="FFFFFF"/>
                  </a:solidFill>
                  <a:latin typeface="Tahoma" pitchFamily="34" charset="0"/>
                  <a:cs typeface="Tahoma" pitchFamily="34" charset="0"/>
                </a:rPr>
                <a:t>Coordinate Installs</a:t>
              </a:r>
              <a:br>
                <a:rPr lang="en-US" sz="800">
                  <a:solidFill>
                    <a:srgbClr val="FFFFFF"/>
                  </a:solidFill>
                  <a:latin typeface="Tahoma" pitchFamily="34" charset="0"/>
                  <a:cs typeface="Tahoma" pitchFamily="34" charset="0"/>
                </a:rPr>
              </a:br>
              <a:r>
                <a:rPr lang="en-US" sz="800">
                  <a:solidFill>
                    <a:srgbClr val="FFFFFF"/>
                  </a:solidFill>
                  <a:latin typeface="Tahoma" pitchFamily="34" charset="0"/>
                  <a:cs typeface="Tahoma" pitchFamily="34" charset="0"/>
                </a:rPr>
                <a:t>Relocation Management</a:t>
              </a:r>
            </a:p>
          </p:txBody>
        </p:sp>
      </p:grpSp>
      <p:sp>
        <p:nvSpPr>
          <p:cNvPr id="55" name="TextBox 55"/>
          <p:cNvSpPr txBox="1">
            <a:spLocks noChangeArrowheads="1"/>
          </p:cNvSpPr>
          <p:nvPr userDrawn="1"/>
        </p:nvSpPr>
        <p:spPr bwMode="auto">
          <a:xfrm>
            <a:off x="182563" y="2873375"/>
            <a:ext cx="982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ヒラギノ角ゴ Pro W3" charset="-128"/>
              </a:defRPr>
            </a:lvl1pPr>
            <a:lvl2pPr marL="742950" indent="-285750" eaLnBrk="0" hangingPunct="0">
              <a:defRPr>
                <a:solidFill>
                  <a:schemeClr val="tx1"/>
                </a:solidFill>
                <a:latin typeface="Arial" pitchFamily="34" charset="0"/>
                <a:ea typeface="ヒラギノ角ゴ Pro W3" charset="-128"/>
              </a:defRPr>
            </a:lvl2pPr>
            <a:lvl3pPr marL="1143000" indent="-228600" eaLnBrk="0" hangingPunct="0">
              <a:defRPr>
                <a:solidFill>
                  <a:schemeClr val="tx1"/>
                </a:solidFill>
                <a:latin typeface="Arial" pitchFamily="34" charset="0"/>
                <a:ea typeface="ヒラギノ角ゴ Pro W3" charset="-128"/>
              </a:defRPr>
            </a:lvl3pPr>
            <a:lvl4pPr marL="1600200" indent="-228600" eaLnBrk="0" hangingPunct="0">
              <a:defRPr>
                <a:solidFill>
                  <a:schemeClr val="tx1"/>
                </a:solidFill>
                <a:latin typeface="Arial" pitchFamily="34" charset="0"/>
                <a:ea typeface="ヒラギノ角ゴ Pro W3" charset="-128"/>
              </a:defRPr>
            </a:lvl4pPr>
            <a:lvl5pPr marL="2057400" indent="-228600" eaLnBrk="0" hangingPunct="0">
              <a:defRPr>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charset="-128"/>
              </a:defRPr>
            </a:lvl9pPr>
          </a:lstStyle>
          <a:p>
            <a:pPr eaLnBrk="1" hangingPunct="1">
              <a:defRPr/>
            </a:pPr>
            <a:r>
              <a:rPr lang="en-US" sz="900" dirty="0">
                <a:solidFill>
                  <a:srgbClr val="FFFFFF"/>
                </a:solidFill>
                <a:latin typeface="Tahoma" pitchFamily="34" charset="0"/>
                <a:cs typeface="Tahoma" pitchFamily="34" charset="0"/>
              </a:rPr>
              <a:t>Transaction Management</a:t>
            </a:r>
          </a:p>
        </p:txBody>
      </p:sp>
      <p:sp>
        <p:nvSpPr>
          <p:cNvPr id="56" name="Content Placeholder 9"/>
          <p:cNvSpPr>
            <a:spLocks noGrp="1"/>
          </p:cNvSpPr>
          <p:nvPr>
            <p:ph sz="quarter" idx="10"/>
          </p:nvPr>
        </p:nvSpPr>
        <p:spPr>
          <a:xfrm>
            <a:off x="442913" y="4848045"/>
            <a:ext cx="8434387" cy="1608318"/>
          </a:xfrm>
          <a:prstGeom prst="rect">
            <a:avLst/>
          </a:prstGeom>
        </p:spPr>
        <p:txBody>
          <a:bodyPr/>
          <a:lstStyle>
            <a:lvl1pPr marL="0" indent="0">
              <a:buNone/>
              <a:defRPr sz="1800">
                <a:solidFill>
                  <a:srgbClr val="007681"/>
                </a:solidFill>
                <a:latin typeface="Tahoma" pitchFamily="34" charset="0"/>
                <a:ea typeface="Tahoma" pitchFamily="34" charset="0"/>
                <a:cs typeface="Tahoma" pitchFamily="34" charset="0"/>
              </a:defRPr>
            </a:lvl1pPr>
            <a:lvl2pPr marL="742950" indent="-285750">
              <a:buClr>
                <a:srgbClr val="007681"/>
              </a:buClr>
              <a:buFont typeface="Wingdings" pitchFamily="2" charset="2"/>
              <a:buChar char="§"/>
              <a:defRPr sz="1600">
                <a:solidFill>
                  <a:srgbClr val="002554"/>
                </a:solidFill>
              </a:defRPr>
            </a:lvl2pPr>
            <a:lvl3pPr marL="1143000" indent="-228600">
              <a:buClr>
                <a:srgbClr val="007681"/>
              </a:buClr>
              <a:buFont typeface="Tahoma" pitchFamily="34" charset="0"/>
              <a:buChar char="—"/>
              <a:defRPr sz="1400">
                <a:solidFill>
                  <a:srgbClr val="002554"/>
                </a:solidFill>
                <a:latin typeface="Tahoma" pitchFamily="34" charset="0"/>
                <a:ea typeface="Tahoma" pitchFamily="34" charset="0"/>
                <a:cs typeface="Tahoma"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57" name="Title 1"/>
          <p:cNvSpPr>
            <a:spLocks noGrp="1"/>
          </p:cNvSpPr>
          <p:nvPr>
            <p:ph type="title"/>
          </p:nvPr>
        </p:nvSpPr>
        <p:spPr>
          <a:xfrm>
            <a:off x="457202" y="274639"/>
            <a:ext cx="7660257" cy="570751"/>
          </a:xfrm>
          <a:prstGeom prst="rect">
            <a:avLst/>
          </a:prstGeom>
        </p:spPr>
        <p:txBody>
          <a:bodyPr/>
          <a:lstStyle>
            <a:lvl1pPr algn="l">
              <a:defRPr sz="2800">
                <a:solidFill>
                  <a:srgbClr val="002554"/>
                </a:solidFill>
                <a:latin typeface="Tahoma" pitchFamily="34" charset="0"/>
                <a:ea typeface="Tahoma" pitchFamily="34" charset="0"/>
                <a:cs typeface="Tahoma"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8532306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png"/><Relationship Id="rId8" Type="http://schemas.openxmlformats.org/officeDocument/2006/relationships/image" Target="../media/image2.png"/><Relationship Id="rId9"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ound Single Corner Rectangle 6"/>
          <p:cNvSpPr/>
          <p:nvPr userDrawn="1"/>
        </p:nvSpPr>
        <p:spPr>
          <a:xfrm rot="10800000">
            <a:off x="274638" y="1"/>
            <a:ext cx="8869362" cy="944563"/>
          </a:xfrm>
          <a:prstGeom prst="round1Rect">
            <a:avLst>
              <a:gd name="adj" fmla="val 15626"/>
            </a:avLst>
          </a:prstGeom>
          <a:solidFill>
            <a:srgbClr val="FAE05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CE26C"/>
              </a:solidFill>
            </a:endParaRPr>
          </a:p>
        </p:txBody>
      </p:sp>
      <p:grpSp>
        <p:nvGrpSpPr>
          <p:cNvPr id="4" name="Group 9"/>
          <p:cNvGrpSpPr>
            <a:grpSpLocks/>
          </p:cNvGrpSpPr>
          <p:nvPr userDrawn="1"/>
        </p:nvGrpSpPr>
        <p:grpSpPr bwMode="auto">
          <a:xfrm>
            <a:off x="274638" y="6418993"/>
            <a:ext cx="326166" cy="372872"/>
            <a:chOff x="8132763" y="168275"/>
            <a:chExt cx="860425" cy="998538"/>
          </a:xfrm>
        </p:grpSpPr>
        <p:pic>
          <p:nvPicPr>
            <p:cNvPr id="5" name="Picture 17" descr="CR-logo_RGB_PPT.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32763" y="168275"/>
              <a:ext cx="849312"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descr="CR-Tenants_tagline.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43875" y="1082675"/>
              <a:ext cx="849313"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8"/>
          <p:cNvPicPr>
            <a:picLocks noChangeAspect="1"/>
          </p:cNvPicPr>
          <p:nvPr userDrawn="1"/>
        </p:nvPicPr>
        <p:blipFill rotWithShape="1">
          <a:blip r:embed="rId9" cstate="print">
            <a:extLst>
              <a:ext uri="{28A0092B-C50C-407E-A947-70E740481C1C}">
                <a14:useLocalDpi xmlns:a14="http://schemas.microsoft.com/office/drawing/2010/main" val="0"/>
              </a:ext>
            </a:extLst>
          </a:blip>
          <a:srcRect l="9260" t="7873" r="7572" b="12522"/>
          <a:stretch/>
        </p:blipFill>
        <p:spPr>
          <a:xfrm>
            <a:off x="703617" y="6413345"/>
            <a:ext cx="905492" cy="378520"/>
          </a:xfrm>
          <a:prstGeom prst="rect">
            <a:avLst/>
          </a:prstGeom>
        </p:spPr>
      </p:pic>
      <p:cxnSp>
        <p:nvCxnSpPr>
          <p:cNvPr id="3" name="Straight Connector 2"/>
          <p:cNvCxnSpPr/>
          <p:nvPr userDrawn="1"/>
        </p:nvCxnSpPr>
        <p:spPr>
          <a:xfrm>
            <a:off x="274638" y="6328611"/>
            <a:ext cx="8628730" cy="0"/>
          </a:xfrm>
          <a:prstGeom prst="line">
            <a:avLst/>
          </a:prstGeom>
          <a:ln w="12700">
            <a:solidFill>
              <a:srgbClr val="0025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0451564"/>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86" r:id="rId3"/>
    <p:sldLayoutId id="2147483689" r:id="rId4"/>
    <p:sldLayoutId id="2147483690" r:id="rId5"/>
  </p:sldLayoutIdLst>
  <p:txStyles>
    <p:titleStyle>
      <a:lvl1pPr algn="l" defTabSz="801746" rtl="0" eaLnBrk="1" latinLnBrk="0" hangingPunct="1">
        <a:spcBef>
          <a:spcPct val="0"/>
        </a:spcBef>
        <a:buNone/>
        <a:defRPr sz="2600" b="1" kern="1200">
          <a:solidFill>
            <a:srgbClr val="001747"/>
          </a:solidFill>
          <a:latin typeface="Tahoma"/>
          <a:ea typeface="+mj-ea"/>
          <a:cs typeface="Tahoma"/>
        </a:defRPr>
      </a:lvl1pPr>
    </p:titleStyle>
    <p:bodyStyle>
      <a:lvl1pPr marL="300655" indent="-300655" algn="l" defTabSz="801746" rtl="0" eaLnBrk="1" latinLnBrk="0" hangingPunct="1">
        <a:spcBef>
          <a:spcPct val="20000"/>
        </a:spcBef>
        <a:buClr>
          <a:srgbClr val="00143D"/>
        </a:buClr>
        <a:buFont typeface="Wingdings" charset="2"/>
        <a:buChar char="§"/>
        <a:defRPr sz="1900" kern="1200">
          <a:solidFill>
            <a:srgbClr val="454953"/>
          </a:solidFill>
          <a:latin typeface="Tahoma"/>
          <a:ea typeface="+mn-ea"/>
          <a:cs typeface="Tahoma"/>
        </a:defRPr>
      </a:lvl1pPr>
      <a:lvl2pPr marL="651419" indent="-250546" algn="l" defTabSz="801746" rtl="0" eaLnBrk="1" latinLnBrk="0" hangingPunct="1">
        <a:spcBef>
          <a:spcPct val="20000"/>
        </a:spcBef>
        <a:buClr>
          <a:srgbClr val="00143D"/>
        </a:buClr>
        <a:buFont typeface="Wingdings" charset="2"/>
        <a:buChar char="§"/>
        <a:defRPr sz="1600" kern="1200">
          <a:solidFill>
            <a:srgbClr val="454953"/>
          </a:solidFill>
          <a:latin typeface="Tahoma"/>
          <a:ea typeface="+mn-ea"/>
          <a:cs typeface="Tahoma"/>
        </a:defRPr>
      </a:lvl2pPr>
      <a:lvl3pPr marL="1002182" indent="-200436" algn="l" defTabSz="801746" rtl="0" eaLnBrk="1" latinLnBrk="0" hangingPunct="1">
        <a:spcBef>
          <a:spcPct val="20000"/>
        </a:spcBef>
        <a:buClr>
          <a:srgbClr val="00143D"/>
        </a:buClr>
        <a:buFont typeface="Wingdings" charset="2"/>
        <a:buChar char="§"/>
        <a:defRPr sz="1400" kern="1200">
          <a:solidFill>
            <a:srgbClr val="454953"/>
          </a:solidFill>
          <a:latin typeface="Tahoma"/>
          <a:ea typeface="+mn-ea"/>
          <a:cs typeface="Tahoma"/>
        </a:defRPr>
      </a:lvl3pPr>
      <a:lvl4pPr marL="1403055" indent="-200436" algn="l" defTabSz="801746" rtl="0" eaLnBrk="1" latinLnBrk="0" hangingPunct="1">
        <a:spcBef>
          <a:spcPct val="20000"/>
        </a:spcBef>
        <a:buClr>
          <a:srgbClr val="00143D"/>
        </a:buClr>
        <a:buFont typeface="Wingdings" charset="2"/>
        <a:buChar char="§"/>
        <a:defRPr sz="1200" kern="1200">
          <a:solidFill>
            <a:srgbClr val="454953"/>
          </a:solidFill>
          <a:latin typeface="Tahoma"/>
          <a:ea typeface="+mn-ea"/>
          <a:cs typeface="Tahoma"/>
        </a:defRPr>
      </a:lvl4pPr>
      <a:lvl5pPr marL="1803928" indent="-200436" algn="l" defTabSz="801746" rtl="0" eaLnBrk="1" latinLnBrk="0" hangingPunct="1">
        <a:spcBef>
          <a:spcPct val="20000"/>
        </a:spcBef>
        <a:buFont typeface="Arial" pitchFamily="34" charset="0"/>
        <a:buChar char="»"/>
        <a:defRPr sz="1800" kern="1200">
          <a:solidFill>
            <a:srgbClr val="454953"/>
          </a:solidFill>
          <a:latin typeface="Arial" pitchFamily="34" charset="0"/>
          <a:ea typeface="+mn-ea"/>
          <a:cs typeface="Arial" pitchFamily="34" charset="0"/>
        </a:defRPr>
      </a:lvl5pPr>
      <a:lvl6pPr marL="2204801" indent="-200436" algn="l" defTabSz="801746"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05674" indent="-200436" algn="l" defTabSz="801746"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06547" indent="-200436" algn="l" defTabSz="801746"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07420" indent="-200436" algn="l" defTabSz="801746"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01746" rtl="0" eaLnBrk="1" latinLnBrk="0" hangingPunct="1">
        <a:defRPr sz="1600" kern="1200">
          <a:solidFill>
            <a:schemeClr val="tx1"/>
          </a:solidFill>
          <a:latin typeface="+mn-lt"/>
          <a:ea typeface="+mn-ea"/>
          <a:cs typeface="+mn-cs"/>
        </a:defRPr>
      </a:lvl1pPr>
      <a:lvl2pPr marL="400873" algn="l" defTabSz="801746" rtl="0" eaLnBrk="1" latinLnBrk="0" hangingPunct="1">
        <a:defRPr sz="1600" kern="1200">
          <a:solidFill>
            <a:schemeClr val="tx1"/>
          </a:solidFill>
          <a:latin typeface="+mn-lt"/>
          <a:ea typeface="+mn-ea"/>
          <a:cs typeface="+mn-cs"/>
        </a:defRPr>
      </a:lvl2pPr>
      <a:lvl3pPr marL="801746" algn="l" defTabSz="801746" rtl="0" eaLnBrk="1" latinLnBrk="0" hangingPunct="1">
        <a:defRPr sz="1600" kern="1200">
          <a:solidFill>
            <a:schemeClr val="tx1"/>
          </a:solidFill>
          <a:latin typeface="+mn-lt"/>
          <a:ea typeface="+mn-ea"/>
          <a:cs typeface="+mn-cs"/>
        </a:defRPr>
      </a:lvl3pPr>
      <a:lvl4pPr marL="1202619" algn="l" defTabSz="801746" rtl="0" eaLnBrk="1" latinLnBrk="0" hangingPunct="1">
        <a:defRPr sz="1600" kern="1200">
          <a:solidFill>
            <a:schemeClr val="tx1"/>
          </a:solidFill>
          <a:latin typeface="+mn-lt"/>
          <a:ea typeface="+mn-ea"/>
          <a:cs typeface="+mn-cs"/>
        </a:defRPr>
      </a:lvl4pPr>
      <a:lvl5pPr marL="1603492" algn="l" defTabSz="801746" rtl="0" eaLnBrk="1" latinLnBrk="0" hangingPunct="1">
        <a:defRPr sz="1600" kern="1200">
          <a:solidFill>
            <a:schemeClr val="tx1"/>
          </a:solidFill>
          <a:latin typeface="+mn-lt"/>
          <a:ea typeface="+mn-ea"/>
          <a:cs typeface="+mn-cs"/>
        </a:defRPr>
      </a:lvl5pPr>
      <a:lvl6pPr marL="2004365" algn="l" defTabSz="801746" rtl="0" eaLnBrk="1" latinLnBrk="0" hangingPunct="1">
        <a:defRPr sz="1600" kern="1200">
          <a:solidFill>
            <a:schemeClr val="tx1"/>
          </a:solidFill>
          <a:latin typeface="+mn-lt"/>
          <a:ea typeface="+mn-ea"/>
          <a:cs typeface="+mn-cs"/>
        </a:defRPr>
      </a:lvl6pPr>
      <a:lvl7pPr marL="2405238" algn="l" defTabSz="801746" rtl="0" eaLnBrk="1" latinLnBrk="0" hangingPunct="1">
        <a:defRPr sz="1600" kern="1200">
          <a:solidFill>
            <a:schemeClr val="tx1"/>
          </a:solidFill>
          <a:latin typeface="+mn-lt"/>
          <a:ea typeface="+mn-ea"/>
          <a:cs typeface="+mn-cs"/>
        </a:defRPr>
      </a:lvl7pPr>
      <a:lvl8pPr marL="2806111" algn="l" defTabSz="801746" rtl="0" eaLnBrk="1" latinLnBrk="0" hangingPunct="1">
        <a:defRPr sz="1600" kern="1200">
          <a:solidFill>
            <a:schemeClr val="tx1"/>
          </a:solidFill>
          <a:latin typeface="+mn-lt"/>
          <a:ea typeface="+mn-ea"/>
          <a:cs typeface="+mn-cs"/>
        </a:defRPr>
      </a:lvl8pPr>
      <a:lvl9pPr marL="3206984" algn="l" defTabSz="801746"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emf"/><Relationship Id="rId5" Type="http://schemas.openxmlformats.org/officeDocument/2006/relationships/image" Target="../media/image21.emf"/><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5222" y="378691"/>
            <a:ext cx="4636168" cy="4387273"/>
          </a:xfrm>
        </p:spPr>
        <p:txBody>
          <a:bodyPr/>
          <a:lstStyle/>
          <a:p>
            <a:pPr algn="ctr">
              <a:lnSpc>
                <a:spcPct val="150000"/>
              </a:lnSpc>
              <a:spcBef>
                <a:spcPts val="0"/>
              </a:spcBef>
            </a:pPr>
            <a:r>
              <a:rPr lang="en-US" b="0" dirty="0"/>
              <a:t>Understanding </a:t>
            </a:r>
            <a:r>
              <a:rPr lang="en-US" dirty="0" err="1"/>
              <a:t>AccountLease</a:t>
            </a:r>
            <a:r>
              <a:rPr lang="en-US" b="0" dirty="0"/>
              <a:t>™ </a:t>
            </a:r>
            <a:br>
              <a:rPr lang="en-US" b="0" dirty="0"/>
            </a:br>
            <a:r>
              <a:rPr lang="en-US" b="0" dirty="0"/>
              <a:t>and the </a:t>
            </a:r>
            <a:br>
              <a:rPr lang="en-US" b="0" dirty="0"/>
            </a:br>
            <a:r>
              <a:rPr lang="en-US" b="0" dirty="0"/>
              <a:t>Integra/</a:t>
            </a:r>
            <a:r>
              <a:rPr lang="en-US" b="0" dirty="0" err="1"/>
              <a:t>Cresa</a:t>
            </a:r>
            <a:r>
              <a:rPr lang="en-US" b="0" dirty="0"/>
              <a:t> Relationship</a:t>
            </a:r>
            <a:br>
              <a:rPr lang="en-US" b="0" dirty="0"/>
            </a:br>
            <a:r>
              <a:rPr lang="en-US" sz="1800" b="0" dirty="0"/>
              <a:t/>
            </a:r>
            <a:br>
              <a:rPr lang="en-US" sz="1800" b="0" dirty="0"/>
            </a:br>
            <a:r>
              <a:rPr lang="en-US" sz="2000" b="0" dirty="0"/>
              <a:t>May 19, 2017</a:t>
            </a:r>
            <a:br>
              <a:rPr lang="en-US" sz="2000" b="0" dirty="0"/>
            </a:br>
            <a:r>
              <a:rPr lang="en-US" sz="2000" b="0" dirty="0"/>
              <a:t>Integra AAANZ Conference</a:t>
            </a:r>
            <a:br>
              <a:rPr lang="en-US" sz="2000" b="0" dirty="0"/>
            </a:br>
            <a:r>
              <a:rPr lang="en-US" sz="2000" b="0" dirty="0"/>
              <a:t>Philadelphia, PA</a:t>
            </a:r>
            <a:r>
              <a:rPr lang="en-US" b="0" dirty="0"/>
              <a:t/>
            </a:r>
            <a:br>
              <a:rPr lang="en-US" b="0" dirty="0"/>
            </a:br>
            <a:r>
              <a:rPr lang="en-US" b="0" dirty="0"/>
              <a:t/>
            </a:r>
            <a:br>
              <a:rPr lang="en-US" b="0" dirty="0"/>
            </a:br>
            <a:endParaRPr lang="en-US" b="0" dirty="0"/>
          </a:p>
        </p:txBody>
      </p:sp>
    </p:spTree>
    <p:extLst>
      <p:ext uri="{BB962C8B-B14F-4D97-AF65-F5344CB8AC3E}">
        <p14:creationId xmlns:p14="http://schemas.microsoft.com/office/powerpoint/2010/main" val="142470772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457202" y="274639"/>
            <a:ext cx="7660257" cy="570751"/>
          </a:xfrm>
        </p:spPr>
        <p:txBody>
          <a:bodyPr/>
          <a:lstStyle/>
          <a:p>
            <a:r>
              <a:rPr lang="en-US" dirty="0"/>
              <a:t>About </a:t>
            </a:r>
            <a:r>
              <a:rPr lang="en-US" dirty="0" err="1"/>
              <a:t>Cresa</a:t>
            </a:r>
            <a:endParaRPr lang="en-US" dirty="0"/>
          </a:p>
        </p:txBody>
      </p:sp>
      <p:sp>
        <p:nvSpPr>
          <p:cNvPr id="6" name="Slide Number Placeholder 5"/>
          <p:cNvSpPr txBox="1">
            <a:spLocks/>
          </p:cNvSpPr>
          <p:nvPr/>
        </p:nvSpPr>
        <p:spPr>
          <a:xfrm>
            <a:off x="8524415" y="6400800"/>
            <a:ext cx="384175" cy="304800"/>
          </a:xfrm>
          <a:prstGeom prst="rect">
            <a:avLst/>
          </a:prstGeom>
        </p:spPr>
        <p:txBody>
          <a:bodyPr/>
          <a:lstStyle>
            <a:defPPr>
              <a:defRPr lang="en-US"/>
            </a:defPPr>
            <a:lvl1pPr algn="l" rtl="0" fontAlgn="base">
              <a:spcBef>
                <a:spcPct val="0"/>
              </a:spcBef>
              <a:spcAft>
                <a:spcPct val="0"/>
              </a:spcAft>
              <a:defRPr sz="1800" kern="1200">
                <a:solidFill>
                  <a:schemeClr val="tx1"/>
                </a:solidFill>
                <a:latin typeface="Arial" charset="0"/>
                <a:ea typeface="+mn-ea"/>
                <a:cs typeface="Arial" charset="0"/>
              </a:defRPr>
            </a:lvl1pPr>
            <a:lvl2pPr marL="400873" algn="l" rtl="0" fontAlgn="base">
              <a:spcBef>
                <a:spcPct val="0"/>
              </a:spcBef>
              <a:spcAft>
                <a:spcPct val="0"/>
              </a:spcAft>
              <a:defRPr sz="1800" kern="1200">
                <a:solidFill>
                  <a:schemeClr val="tx1"/>
                </a:solidFill>
                <a:latin typeface="Arial" charset="0"/>
                <a:ea typeface="+mn-ea"/>
                <a:cs typeface="Arial" charset="0"/>
              </a:defRPr>
            </a:lvl2pPr>
            <a:lvl3pPr marL="801746" algn="l" rtl="0" fontAlgn="base">
              <a:spcBef>
                <a:spcPct val="0"/>
              </a:spcBef>
              <a:spcAft>
                <a:spcPct val="0"/>
              </a:spcAft>
              <a:defRPr sz="1800" kern="1200">
                <a:solidFill>
                  <a:schemeClr val="tx1"/>
                </a:solidFill>
                <a:latin typeface="Arial" charset="0"/>
                <a:ea typeface="+mn-ea"/>
                <a:cs typeface="Arial" charset="0"/>
              </a:defRPr>
            </a:lvl3pPr>
            <a:lvl4pPr marL="1202619" algn="l" rtl="0" fontAlgn="base">
              <a:spcBef>
                <a:spcPct val="0"/>
              </a:spcBef>
              <a:spcAft>
                <a:spcPct val="0"/>
              </a:spcAft>
              <a:defRPr sz="1800" kern="1200">
                <a:solidFill>
                  <a:schemeClr val="tx1"/>
                </a:solidFill>
                <a:latin typeface="Arial" charset="0"/>
                <a:ea typeface="+mn-ea"/>
                <a:cs typeface="Arial" charset="0"/>
              </a:defRPr>
            </a:lvl4pPr>
            <a:lvl5pPr marL="1603492" algn="l" rtl="0" fontAlgn="base">
              <a:spcBef>
                <a:spcPct val="0"/>
              </a:spcBef>
              <a:spcAft>
                <a:spcPct val="0"/>
              </a:spcAft>
              <a:defRPr sz="1800" kern="1200">
                <a:solidFill>
                  <a:schemeClr val="tx1"/>
                </a:solidFill>
                <a:latin typeface="Arial" charset="0"/>
                <a:ea typeface="+mn-ea"/>
                <a:cs typeface="Arial" charset="0"/>
              </a:defRPr>
            </a:lvl5pPr>
            <a:lvl6pPr marL="2004365" algn="l" defTabSz="801746" rtl="0" eaLnBrk="1" latinLnBrk="0" hangingPunct="1">
              <a:defRPr sz="1800" kern="1200">
                <a:solidFill>
                  <a:schemeClr val="tx1"/>
                </a:solidFill>
                <a:latin typeface="Arial" charset="0"/>
                <a:ea typeface="+mn-ea"/>
                <a:cs typeface="Arial" charset="0"/>
              </a:defRPr>
            </a:lvl6pPr>
            <a:lvl7pPr marL="2405238" algn="l" defTabSz="801746" rtl="0" eaLnBrk="1" latinLnBrk="0" hangingPunct="1">
              <a:defRPr sz="1800" kern="1200">
                <a:solidFill>
                  <a:schemeClr val="tx1"/>
                </a:solidFill>
                <a:latin typeface="Arial" charset="0"/>
                <a:ea typeface="+mn-ea"/>
                <a:cs typeface="Arial" charset="0"/>
              </a:defRPr>
            </a:lvl7pPr>
            <a:lvl8pPr marL="2806111" algn="l" defTabSz="801746" rtl="0" eaLnBrk="1" latinLnBrk="0" hangingPunct="1">
              <a:defRPr sz="1800" kern="1200">
                <a:solidFill>
                  <a:schemeClr val="tx1"/>
                </a:solidFill>
                <a:latin typeface="Arial" charset="0"/>
                <a:ea typeface="+mn-ea"/>
                <a:cs typeface="Arial" charset="0"/>
              </a:defRPr>
            </a:lvl8pPr>
            <a:lvl9pPr marL="3206984" algn="l" defTabSz="801746" rtl="0" eaLnBrk="1" latinLnBrk="0" hangingPunct="1">
              <a:defRPr sz="1800" kern="1200">
                <a:solidFill>
                  <a:schemeClr val="tx1"/>
                </a:solidFill>
                <a:latin typeface="Arial" charset="0"/>
                <a:ea typeface="+mn-ea"/>
                <a:cs typeface="Arial" charset="0"/>
              </a:defRPr>
            </a:lvl9pPr>
          </a:lstStyle>
          <a:p>
            <a:pPr algn="ctr"/>
            <a:fld id="{D10AD601-B731-46D7-B24C-28175BE54275}" type="slidenum">
              <a:rPr lang="en-US" sz="1100" b="1" smtClean="0">
                <a:solidFill>
                  <a:schemeClr val="tx2"/>
                </a:solidFill>
                <a:latin typeface="Tahoma" panose="020B0604030504040204" pitchFamily="34" charset="0"/>
                <a:ea typeface="Tahoma" panose="020B0604030504040204" pitchFamily="34" charset="0"/>
                <a:cs typeface="Tahoma" panose="020B0604030504040204" pitchFamily="34" charset="0"/>
              </a:rPr>
              <a:pPr algn="ctr"/>
              <a:t>10</a:t>
            </a:fld>
            <a:endParaRPr lang="en-US"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pic>
        <p:nvPicPr>
          <p:cNvPr id="12" name="Content Placeholder 11"/>
          <p:cNvPicPr>
            <a:picLocks noGrp="1" noChangeAspect="1"/>
          </p:cNvPicPr>
          <p:nvPr>
            <p:ph sz="quarter" idx="11"/>
          </p:nvPr>
        </p:nvPicPr>
        <p:blipFill>
          <a:blip r:embed="rId2"/>
          <a:stretch>
            <a:fillRect/>
          </a:stretch>
        </p:blipFill>
        <p:spPr>
          <a:xfrm>
            <a:off x="1499397" y="1294244"/>
            <a:ext cx="6516461" cy="4078538"/>
          </a:xfrm>
          <a:prstGeom prst="rect">
            <a:avLst/>
          </a:prstGeom>
        </p:spPr>
      </p:pic>
    </p:spTree>
    <p:extLst>
      <p:ext uri="{BB962C8B-B14F-4D97-AF65-F5344CB8AC3E}">
        <p14:creationId xmlns:p14="http://schemas.microsoft.com/office/powerpoint/2010/main" val="2493812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80653" y="995995"/>
            <a:ext cx="7342911" cy="5287132"/>
          </a:xfrm>
          <a:prstGeom prst="rect">
            <a:avLst/>
          </a:prstGeom>
        </p:spPr>
      </p:pic>
      <p:sp>
        <p:nvSpPr>
          <p:cNvPr id="4" name="Title 2"/>
          <p:cNvSpPr>
            <a:spLocks noGrp="1"/>
          </p:cNvSpPr>
          <p:nvPr>
            <p:ph type="title"/>
          </p:nvPr>
        </p:nvSpPr>
        <p:spPr>
          <a:xfrm>
            <a:off x="457202" y="274639"/>
            <a:ext cx="7660257" cy="570751"/>
          </a:xfrm>
        </p:spPr>
        <p:txBody>
          <a:bodyPr/>
          <a:lstStyle/>
          <a:p>
            <a:r>
              <a:rPr lang="en-US" dirty="0" err="1"/>
              <a:t>Cresa’s</a:t>
            </a:r>
            <a:r>
              <a:rPr lang="en-US" dirty="0"/>
              <a:t> Global Footprint</a:t>
            </a:r>
          </a:p>
        </p:txBody>
      </p:sp>
      <p:sp>
        <p:nvSpPr>
          <p:cNvPr id="6" name="Slide Number Placeholder 5"/>
          <p:cNvSpPr txBox="1">
            <a:spLocks/>
          </p:cNvSpPr>
          <p:nvPr/>
        </p:nvSpPr>
        <p:spPr>
          <a:xfrm>
            <a:off x="8524415" y="6400800"/>
            <a:ext cx="384175" cy="304800"/>
          </a:xfrm>
          <a:prstGeom prst="rect">
            <a:avLst/>
          </a:prstGeom>
        </p:spPr>
        <p:txBody>
          <a:bodyPr/>
          <a:lstStyle>
            <a:defPPr>
              <a:defRPr lang="en-US"/>
            </a:defPPr>
            <a:lvl1pPr algn="l" rtl="0" fontAlgn="base">
              <a:spcBef>
                <a:spcPct val="0"/>
              </a:spcBef>
              <a:spcAft>
                <a:spcPct val="0"/>
              </a:spcAft>
              <a:defRPr sz="1800" kern="1200">
                <a:solidFill>
                  <a:schemeClr val="tx1"/>
                </a:solidFill>
                <a:latin typeface="Arial" charset="0"/>
                <a:ea typeface="+mn-ea"/>
                <a:cs typeface="Arial" charset="0"/>
              </a:defRPr>
            </a:lvl1pPr>
            <a:lvl2pPr marL="400873" algn="l" rtl="0" fontAlgn="base">
              <a:spcBef>
                <a:spcPct val="0"/>
              </a:spcBef>
              <a:spcAft>
                <a:spcPct val="0"/>
              </a:spcAft>
              <a:defRPr sz="1800" kern="1200">
                <a:solidFill>
                  <a:schemeClr val="tx1"/>
                </a:solidFill>
                <a:latin typeface="Arial" charset="0"/>
                <a:ea typeface="+mn-ea"/>
                <a:cs typeface="Arial" charset="0"/>
              </a:defRPr>
            </a:lvl2pPr>
            <a:lvl3pPr marL="801746" algn="l" rtl="0" fontAlgn="base">
              <a:spcBef>
                <a:spcPct val="0"/>
              </a:spcBef>
              <a:spcAft>
                <a:spcPct val="0"/>
              </a:spcAft>
              <a:defRPr sz="1800" kern="1200">
                <a:solidFill>
                  <a:schemeClr val="tx1"/>
                </a:solidFill>
                <a:latin typeface="Arial" charset="0"/>
                <a:ea typeface="+mn-ea"/>
                <a:cs typeface="Arial" charset="0"/>
              </a:defRPr>
            </a:lvl3pPr>
            <a:lvl4pPr marL="1202619" algn="l" rtl="0" fontAlgn="base">
              <a:spcBef>
                <a:spcPct val="0"/>
              </a:spcBef>
              <a:spcAft>
                <a:spcPct val="0"/>
              </a:spcAft>
              <a:defRPr sz="1800" kern="1200">
                <a:solidFill>
                  <a:schemeClr val="tx1"/>
                </a:solidFill>
                <a:latin typeface="Arial" charset="0"/>
                <a:ea typeface="+mn-ea"/>
                <a:cs typeface="Arial" charset="0"/>
              </a:defRPr>
            </a:lvl4pPr>
            <a:lvl5pPr marL="1603492" algn="l" rtl="0" fontAlgn="base">
              <a:spcBef>
                <a:spcPct val="0"/>
              </a:spcBef>
              <a:spcAft>
                <a:spcPct val="0"/>
              </a:spcAft>
              <a:defRPr sz="1800" kern="1200">
                <a:solidFill>
                  <a:schemeClr val="tx1"/>
                </a:solidFill>
                <a:latin typeface="Arial" charset="0"/>
                <a:ea typeface="+mn-ea"/>
                <a:cs typeface="Arial" charset="0"/>
              </a:defRPr>
            </a:lvl5pPr>
            <a:lvl6pPr marL="2004365" algn="l" defTabSz="801746" rtl="0" eaLnBrk="1" latinLnBrk="0" hangingPunct="1">
              <a:defRPr sz="1800" kern="1200">
                <a:solidFill>
                  <a:schemeClr val="tx1"/>
                </a:solidFill>
                <a:latin typeface="Arial" charset="0"/>
                <a:ea typeface="+mn-ea"/>
                <a:cs typeface="Arial" charset="0"/>
              </a:defRPr>
            </a:lvl6pPr>
            <a:lvl7pPr marL="2405238" algn="l" defTabSz="801746" rtl="0" eaLnBrk="1" latinLnBrk="0" hangingPunct="1">
              <a:defRPr sz="1800" kern="1200">
                <a:solidFill>
                  <a:schemeClr val="tx1"/>
                </a:solidFill>
                <a:latin typeface="Arial" charset="0"/>
                <a:ea typeface="+mn-ea"/>
                <a:cs typeface="Arial" charset="0"/>
              </a:defRPr>
            </a:lvl7pPr>
            <a:lvl8pPr marL="2806111" algn="l" defTabSz="801746" rtl="0" eaLnBrk="1" latinLnBrk="0" hangingPunct="1">
              <a:defRPr sz="1800" kern="1200">
                <a:solidFill>
                  <a:schemeClr val="tx1"/>
                </a:solidFill>
                <a:latin typeface="Arial" charset="0"/>
                <a:ea typeface="+mn-ea"/>
                <a:cs typeface="Arial" charset="0"/>
              </a:defRPr>
            </a:lvl8pPr>
            <a:lvl9pPr marL="3206984" algn="l" defTabSz="801746" rtl="0" eaLnBrk="1" latinLnBrk="0" hangingPunct="1">
              <a:defRPr sz="1800" kern="1200">
                <a:solidFill>
                  <a:schemeClr val="tx1"/>
                </a:solidFill>
                <a:latin typeface="Arial" charset="0"/>
                <a:ea typeface="+mn-ea"/>
                <a:cs typeface="Arial" charset="0"/>
              </a:defRPr>
            </a:lvl9pPr>
          </a:lstStyle>
          <a:p>
            <a:pPr algn="ctr"/>
            <a:fld id="{D10AD601-B731-46D7-B24C-28175BE54275}" type="slidenum">
              <a:rPr lang="en-US" sz="1100" b="1" smtClean="0">
                <a:solidFill>
                  <a:schemeClr val="tx2"/>
                </a:solidFill>
                <a:latin typeface="Tahoma" panose="020B0604030504040204" pitchFamily="34" charset="0"/>
                <a:ea typeface="Tahoma" panose="020B0604030504040204" pitchFamily="34" charset="0"/>
                <a:cs typeface="Tahoma" panose="020B0604030504040204" pitchFamily="34" charset="0"/>
              </a:rPr>
              <a:pPr algn="ctr"/>
              <a:t>11</a:t>
            </a:fld>
            <a:endParaRPr lang="en-US"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3"/>
          <a:stretch>
            <a:fillRect/>
          </a:stretch>
        </p:blipFill>
        <p:spPr>
          <a:xfrm>
            <a:off x="6022109" y="2152795"/>
            <a:ext cx="3121891" cy="1049419"/>
          </a:xfrm>
          <a:prstGeom prst="rect">
            <a:avLst/>
          </a:prstGeom>
          <a:ln>
            <a:solidFill>
              <a:srgbClr val="830065"/>
            </a:solidFill>
          </a:ln>
        </p:spPr>
      </p:pic>
      <p:pic>
        <p:nvPicPr>
          <p:cNvPr id="7" name="Picture 6"/>
          <p:cNvPicPr>
            <a:picLocks noChangeAspect="1"/>
          </p:cNvPicPr>
          <p:nvPr/>
        </p:nvPicPr>
        <p:blipFill>
          <a:blip r:embed="rId4"/>
          <a:stretch>
            <a:fillRect/>
          </a:stretch>
        </p:blipFill>
        <p:spPr>
          <a:xfrm>
            <a:off x="3419764" y="5213738"/>
            <a:ext cx="3221182" cy="1491862"/>
          </a:xfrm>
          <a:prstGeom prst="rect">
            <a:avLst/>
          </a:prstGeom>
          <a:ln>
            <a:solidFill>
              <a:srgbClr val="830065"/>
            </a:solidFill>
          </a:ln>
        </p:spPr>
      </p:pic>
      <p:pic>
        <p:nvPicPr>
          <p:cNvPr id="8" name="Picture 7"/>
          <p:cNvPicPr>
            <a:picLocks noChangeAspect="1"/>
          </p:cNvPicPr>
          <p:nvPr/>
        </p:nvPicPr>
        <p:blipFill>
          <a:blip r:embed="rId5"/>
          <a:stretch>
            <a:fillRect/>
          </a:stretch>
        </p:blipFill>
        <p:spPr>
          <a:xfrm>
            <a:off x="152402" y="2301882"/>
            <a:ext cx="2776725" cy="1177423"/>
          </a:xfrm>
          <a:prstGeom prst="rect">
            <a:avLst/>
          </a:prstGeom>
          <a:ln>
            <a:solidFill>
              <a:srgbClr val="830065"/>
            </a:solidFill>
          </a:ln>
        </p:spPr>
      </p:pic>
      <p:pic>
        <p:nvPicPr>
          <p:cNvPr id="9" name="Picture 8"/>
          <p:cNvPicPr>
            <a:picLocks noChangeAspect="1"/>
          </p:cNvPicPr>
          <p:nvPr/>
        </p:nvPicPr>
        <p:blipFill>
          <a:blip r:embed="rId6"/>
          <a:stretch>
            <a:fillRect/>
          </a:stretch>
        </p:blipFill>
        <p:spPr>
          <a:xfrm>
            <a:off x="237115" y="4542848"/>
            <a:ext cx="2462213" cy="1184906"/>
          </a:xfrm>
          <a:prstGeom prst="rect">
            <a:avLst/>
          </a:prstGeom>
          <a:ln>
            <a:solidFill>
              <a:srgbClr val="830065"/>
            </a:solidFill>
          </a:ln>
        </p:spPr>
      </p:pic>
    </p:spTree>
    <p:extLst>
      <p:ext uri="{BB962C8B-B14F-4D97-AF65-F5344CB8AC3E}">
        <p14:creationId xmlns:p14="http://schemas.microsoft.com/office/powerpoint/2010/main" val="3510047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457202" y="274639"/>
            <a:ext cx="7660257" cy="570751"/>
          </a:xfrm>
        </p:spPr>
        <p:txBody>
          <a:bodyPr/>
          <a:lstStyle/>
          <a:p>
            <a:r>
              <a:rPr lang="en-US" dirty="0" err="1"/>
              <a:t>Cresa</a:t>
            </a:r>
            <a:r>
              <a:rPr lang="en-US" dirty="0"/>
              <a:t> Joins Integra</a:t>
            </a:r>
          </a:p>
        </p:txBody>
      </p:sp>
      <p:sp>
        <p:nvSpPr>
          <p:cNvPr id="6" name="Slide Number Placeholder 5"/>
          <p:cNvSpPr txBox="1">
            <a:spLocks/>
          </p:cNvSpPr>
          <p:nvPr/>
        </p:nvSpPr>
        <p:spPr>
          <a:xfrm>
            <a:off x="8524415" y="6400800"/>
            <a:ext cx="384175" cy="304800"/>
          </a:xfrm>
          <a:prstGeom prst="rect">
            <a:avLst/>
          </a:prstGeom>
        </p:spPr>
        <p:txBody>
          <a:bodyPr/>
          <a:lstStyle>
            <a:defPPr>
              <a:defRPr lang="en-US"/>
            </a:defPPr>
            <a:lvl1pPr algn="l" rtl="0" fontAlgn="base">
              <a:spcBef>
                <a:spcPct val="0"/>
              </a:spcBef>
              <a:spcAft>
                <a:spcPct val="0"/>
              </a:spcAft>
              <a:defRPr sz="1800" kern="1200">
                <a:solidFill>
                  <a:schemeClr val="tx1"/>
                </a:solidFill>
                <a:latin typeface="Arial" charset="0"/>
                <a:ea typeface="+mn-ea"/>
                <a:cs typeface="Arial" charset="0"/>
              </a:defRPr>
            </a:lvl1pPr>
            <a:lvl2pPr marL="400873" algn="l" rtl="0" fontAlgn="base">
              <a:spcBef>
                <a:spcPct val="0"/>
              </a:spcBef>
              <a:spcAft>
                <a:spcPct val="0"/>
              </a:spcAft>
              <a:defRPr sz="1800" kern="1200">
                <a:solidFill>
                  <a:schemeClr val="tx1"/>
                </a:solidFill>
                <a:latin typeface="Arial" charset="0"/>
                <a:ea typeface="+mn-ea"/>
                <a:cs typeface="Arial" charset="0"/>
              </a:defRPr>
            </a:lvl2pPr>
            <a:lvl3pPr marL="801746" algn="l" rtl="0" fontAlgn="base">
              <a:spcBef>
                <a:spcPct val="0"/>
              </a:spcBef>
              <a:spcAft>
                <a:spcPct val="0"/>
              </a:spcAft>
              <a:defRPr sz="1800" kern="1200">
                <a:solidFill>
                  <a:schemeClr val="tx1"/>
                </a:solidFill>
                <a:latin typeface="Arial" charset="0"/>
                <a:ea typeface="+mn-ea"/>
                <a:cs typeface="Arial" charset="0"/>
              </a:defRPr>
            </a:lvl3pPr>
            <a:lvl4pPr marL="1202619" algn="l" rtl="0" fontAlgn="base">
              <a:spcBef>
                <a:spcPct val="0"/>
              </a:spcBef>
              <a:spcAft>
                <a:spcPct val="0"/>
              </a:spcAft>
              <a:defRPr sz="1800" kern="1200">
                <a:solidFill>
                  <a:schemeClr val="tx1"/>
                </a:solidFill>
                <a:latin typeface="Arial" charset="0"/>
                <a:ea typeface="+mn-ea"/>
                <a:cs typeface="Arial" charset="0"/>
              </a:defRPr>
            </a:lvl4pPr>
            <a:lvl5pPr marL="1603492" algn="l" rtl="0" fontAlgn="base">
              <a:spcBef>
                <a:spcPct val="0"/>
              </a:spcBef>
              <a:spcAft>
                <a:spcPct val="0"/>
              </a:spcAft>
              <a:defRPr sz="1800" kern="1200">
                <a:solidFill>
                  <a:schemeClr val="tx1"/>
                </a:solidFill>
                <a:latin typeface="Arial" charset="0"/>
                <a:ea typeface="+mn-ea"/>
                <a:cs typeface="Arial" charset="0"/>
              </a:defRPr>
            </a:lvl5pPr>
            <a:lvl6pPr marL="2004365" algn="l" defTabSz="801746" rtl="0" eaLnBrk="1" latinLnBrk="0" hangingPunct="1">
              <a:defRPr sz="1800" kern="1200">
                <a:solidFill>
                  <a:schemeClr val="tx1"/>
                </a:solidFill>
                <a:latin typeface="Arial" charset="0"/>
                <a:ea typeface="+mn-ea"/>
                <a:cs typeface="Arial" charset="0"/>
              </a:defRPr>
            </a:lvl6pPr>
            <a:lvl7pPr marL="2405238" algn="l" defTabSz="801746" rtl="0" eaLnBrk="1" latinLnBrk="0" hangingPunct="1">
              <a:defRPr sz="1800" kern="1200">
                <a:solidFill>
                  <a:schemeClr val="tx1"/>
                </a:solidFill>
                <a:latin typeface="Arial" charset="0"/>
                <a:ea typeface="+mn-ea"/>
                <a:cs typeface="Arial" charset="0"/>
              </a:defRPr>
            </a:lvl7pPr>
            <a:lvl8pPr marL="2806111" algn="l" defTabSz="801746" rtl="0" eaLnBrk="1" latinLnBrk="0" hangingPunct="1">
              <a:defRPr sz="1800" kern="1200">
                <a:solidFill>
                  <a:schemeClr val="tx1"/>
                </a:solidFill>
                <a:latin typeface="Arial" charset="0"/>
                <a:ea typeface="+mn-ea"/>
                <a:cs typeface="Arial" charset="0"/>
              </a:defRPr>
            </a:lvl8pPr>
            <a:lvl9pPr marL="3206984" algn="l" defTabSz="801746" rtl="0" eaLnBrk="1" latinLnBrk="0" hangingPunct="1">
              <a:defRPr sz="1800" kern="1200">
                <a:solidFill>
                  <a:schemeClr val="tx1"/>
                </a:solidFill>
                <a:latin typeface="Arial" charset="0"/>
                <a:ea typeface="+mn-ea"/>
                <a:cs typeface="Arial" charset="0"/>
              </a:defRPr>
            </a:lvl9pPr>
          </a:lstStyle>
          <a:p>
            <a:pPr algn="ctr"/>
            <a:fld id="{D10AD601-B731-46D7-B24C-28175BE54275}" type="slidenum">
              <a:rPr lang="en-US" sz="1100" b="1" smtClean="0">
                <a:solidFill>
                  <a:schemeClr val="tx2"/>
                </a:solidFill>
                <a:latin typeface="Tahoma" panose="020B0604030504040204" pitchFamily="34" charset="0"/>
                <a:ea typeface="Tahoma" panose="020B0604030504040204" pitchFamily="34" charset="0"/>
                <a:cs typeface="Tahoma" panose="020B0604030504040204" pitchFamily="34" charset="0"/>
              </a:rPr>
              <a:pPr algn="ctr"/>
              <a:t>12</a:t>
            </a:fld>
            <a:endParaRPr lang="en-US"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8" name="Content Placeholder 1"/>
          <p:cNvSpPr>
            <a:spLocks noGrp="1"/>
          </p:cNvSpPr>
          <p:nvPr>
            <p:ph sz="quarter" idx="11"/>
          </p:nvPr>
        </p:nvSpPr>
        <p:spPr>
          <a:xfrm>
            <a:off x="474203" y="1152567"/>
            <a:ext cx="8434387" cy="5163128"/>
          </a:xfrm>
        </p:spPr>
        <p:txBody>
          <a:bodyPr/>
          <a:lstStyle/>
          <a:p>
            <a:r>
              <a:rPr lang="en-US" sz="2000" b="1" dirty="0"/>
              <a:t>Integra International New Member </a:t>
            </a:r>
          </a:p>
          <a:p>
            <a:r>
              <a:rPr lang="en-US" sz="2000" b="1" dirty="0"/>
              <a:t>Press Release</a:t>
            </a:r>
          </a:p>
          <a:p>
            <a:r>
              <a:rPr lang="en-US" sz="2000" b="1" dirty="0"/>
              <a:t>October 21, 2016</a:t>
            </a:r>
          </a:p>
          <a:p>
            <a:endParaRPr lang="en-US" sz="2000" dirty="0"/>
          </a:p>
          <a:p>
            <a:r>
              <a:rPr lang="en-US" sz="2000" dirty="0">
                <a:solidFill>
                  <a:srgbClr val="002554"/>
                </a:solidFill>
              </a:rPr>
              <a:t>Cape Town, South Africa (October 21, 2016) — During Integra’s World Wide Conference, the organization announced the admittance of </a:t>
            </a:r>
            <a:r>
              <a:rPr lang="en-US" sz="2000" dirty="0" err="1">
                <a:solidFill>
                  <a:srgbClr val="002554"/>
                </a:solidFill>
              </a:rPr>
              <a:t>Cresa</a:t>
            </a:r>
            <a:r>
              <a:rPr lang="en-US" sz="2000" dirty="0">
                <a:solidFill>
                  <a:srgbClr val="002554"/>
                </a:solidFill>
              </a:rPr>
              <a:t> as its newest Alliance Member. Integra’s Global Chairman, Doug White says “We are excited to welcome </a:t>
            </a:r>
            <a:r>
              <a:rPr lang="en-US" sz="2000" dirty="0" err="1">
                <a:solidFill>
                  <a:srgbClr val="002554"/>
                </a:solidFill>
              </a:rPr>
              <a:t>Cresa</a:t>
            </a:r>
            <a:r>
              <a:rPr lang="en-US" sz="2000" dirty="0">
                <a:solidFill>
                  <a:srgbClr val="002554"/>
                </a:solidFill>
              </a:rPr>
              <a:t> to our Integra family. Our goal is to provide our member firms and their clients the best tools available to help them succeed, and we see this alliance as part of that goal.”</a:t>
            </a:r>
          </a:p>
          <a:p>
            <a:endParaRPr lang="en-US" sz="1400" dirty="0">
              <a:solidFill>
                <a:srgbClr val="002554"/>
              </a:solidFill>
            </a:endParaRPr>
          </a:p>
        </p:txBody>
      </p:sp>
    </p:spTree>
    <p:extLst>
      <p:ext uri="{BB962C8B-B14F-4D97-AF65-F5344CB8AC3E}">
        <p14:creationId xmlns:p14="http://schemas.microsoft.com/office/powerpoint/2010/main" val="40600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2" y="110836"/>
            <a:ext cx="8686798" cy="734555"/>
          </a:xfrm>
        </p:spPr>
        <p:txBody>
          <a:bodyPr/>
          <a:lstStyle/>
          <a:p>
            <a:r>
              <a:rPr lang="en-US" sz="2400" dirty="0" err="1"/>
              <a:t>AccountLease</a:t>
            </a:r>
            <a:r>
              <a:rPr lang="en-US" sz="2400" dirty="0"/>
              <a:t>™</a:t>
            </a:r>
            <a:br>
              <a:rPr lang="en-US" sz="2400" dirty="0"/>
            </a:br>
            <a:r>
              <a:rPr lang="en-US" sz="2400" dirty="0"/>
              <a:t>Lease Accounting Consulting Services</a:t>
            </a:r>
          </a:p>
        </p:txBody>
      </p:sp>
      <p:sp>
        <p:nvSpPr>
          <p:cNvPr id="4" name="Slide Number Placeholder 5"/>
          <p:cNvSpPr txBox="1">
            <a:spLocks/>
          </p:cNvSpPr>
          <p:nvPr/>
        </p:nvSpPr>
        <p:spPr>
          <a:xfrm>
            <a:off x="8524415" y="6400800"/>
            <a:ext cx="384175" cy="304800"/>
          </a:xfrm>
          <a:prstGeom prst="rect">
            <a:avLst/>
          </a:prstGeom>
        </p:spPr>
        <p:txBody>
          <a:bodyPr/>
          <a:lstStyle>
            <a:defPPr>
              <a:defRPr lang="en-US"/>
            </a:defPPr>
            <a:lvl1pPr algn="l" rtl="0" fontAlgn="base">
              <a:spcBef>
                <a:spcPct val="0"/>
              </a:spcBef>
              <a:spcAft>
                <a:spcPct val="0"/>
              </a:spcAft>
              <a:defRPr sz="1800" kern="1200">
                <a:solidFill>
                  <a:schemeClr val="tx1"/>
                </a:solidFill>
                <a:latin typeface="Arial" charset="0"/>
                <a:ea typeface="+mn-ea"/>
                <a:cs typeface="Arial" charset="0"/>
              </a:defRPr>
            </a:lvl1pPr>
            <a:lvl2pPr marL="400873" algn="l" rtl="0" fontAlgn="base">
              <a:spcBef>
                <a:spcPct val="0"/>
              </a:spcBef>
              <a:spcAft>
                <a:spcPct val="0"/>
              </a:spcAft>
              <a:defRPr sz="1800" kern="1200">
                <a:solidFill>
                  <a:schemeClr val="tx1"/>
                </a:solidFill>
                <a:latin typeface="Arial" charset="0"/>
                <a:ea typeface="+mn-ea"/>
                <a:cs typeface="Arial" charset="0"/>
              </a:defRPr>
            </a:lvl2pPr>
            <a:lvl3pPr marL="801746" algn="l" rtl="0" fontAlgn="base">
              <a:spcBef>
                <a:spcPct val="0"/>
              </a:spcBef>
              <a:spcAft>
                <a:spcPct val="0"/>
              </a:spcAft>
              <a:defRPr sz="1800" kern="1200">
                <a:solidFill>
                  <a:schemeClr val="tx1"/>
                </a:solidFill>
                <a:latin typeface="Arial" charset="0"/>
                <a:ea typeface="+mn-ea"/>
                <a:cs typeface="Arial" charset="0"/>
              </a:defRPr>
            </a:lvl3pPr>
            <a:lvl4pPr marL="1202619" algn="l" rtl="0" fontAlgn="base">
              <a:spcBef>
                <a:spcPct val="0"/>
              </a:spcBef>
              <a:spcAft>
                <a:spcPct val="0"/>
              </a:spcAft>
              <a:defRPr sz="1800" kern="1200">
                <a:solidFill>
                  <a:schemeClr val="tx1"/>
                </a:solidFill>
                <a:latin typeface="Arial" charset="0"/>
                <a:ea typeface="+mn-ea"/>
                <a:cs typeface="Arial" charset="0"/>
              </a:defRPr>
            </a:lvl4pPr>
            <a:lvl5pPr marL="1603492" algn="l" rtl="0" fontAlgn="base">
              <a:spcBef>
                <a:spcPct val="0"/>
              </a:spcBef>
              <a:spcAft>
                <a:spcPct val="0"/>
              </a:spcAft>
              <a:defRPr sz="1800" kern="1200">
                <a:solidFill>
                  <a:schemeClr val="tx1"/>
                </a:solidFill>
                <a:latin typeface="Arial" charset="0"/>
                <a:ea typeface="+mn-ea"/>
                <a:cs typeface="Arial" charset="0"/>
              </a:defRPr>
            </a:lvl5pPr>
            <a:lvl6pPr marL="2004365" algn="l" defTabSz="801746" rtl="0" eaLnBrk="1" latinLnBrk="0" hangingPunct="1">
              <a:defRPr sz="1800" kern="1200">
                <a:solidFill>
                  <a:schemeClr val="tx1"/>
                </a:solidFill>
                <a:latin typeface="Arial" charset="0"/>
                <a:ea typeface="+mn-ea"/>
                <a:cs typeface="Arial" charset="0"/>
              </a:defRPr>
            </a:lvl6pPr>
            <a:lvl7pPr marL="2405238" algn="l" defTabSz="801746" rtl="0" eaLnBrk="1" latinLnBrk="0" hangingPunct="1">
              <a:defRPr sz="1800" kern="1200">
                <a:solidFill>
                  <a:schemeClr val="tx1"/>
                </a:solidFill>
                <a:latin typeface="Arial" charset="0"/>
                <a:ea typeface="+mn-ea"/>
                <a:cs typeface="Arial" charset="0"/>
              </a:defRPr>
            </a:lvl7pPr>
            <a:lvl8pPr marL="2806111" algn="l" defTabSz="801746" rtl="0" eaLnBrk="1" latinLnBrk="0" hangingPunct="1">
              <a:defRPr sz="1800" kern="1200">
                <a:solidFill>
                  <a:schemeClr val="tx1"/>
                </a:solidFill>
                <a:latin typeface="Arial" charset="0"/>
                <a:ea typeface="+mn-ea"/>
                <a:cs typeface="Arial" charset="0"/>
              </a:defRPr>
            </a:lvl8pPr>
            <a:lvl9pPr marL="3206984" algn="l" defTabSz="801746" rtl="0" eaLnBrk="1" latinLnBrk="0" hangingPunct="1">
              <a:defRPr sz="1800" kern="1200">
                <a:solidFill>
                  <a:schemeClr val="tx1"/>
                </a:solidFill>
                <a:latin typeface="Arial" charset="0"/>
                <a:ea typeface="+mn-ea"/>
                <a:cs typeface="Arial" charset="0"/>
              </a:defRPr>
            </a:lvl9pPr>
          </a:lstStyle>
          <a:p>
            <a:pPr algn="ctr"/>
            <a:fld id="{D10AD601-B731-46D7-B24C-28175BE54275}" type="slidenum">
              <a:rPr lang="en-US" sz="1100" b="1" smtClean="0">
                <a:solidFill>
                  <a:schemeClr val="tx2"/>
                </a:solidFill>
                <a:latin typeface="Tahoma" panose="020B0604030504040204" pitchFamily="34" charset="0"/>
                <a:ea typeface="Tahoma" panose="020B0604030504040204" pitchFamily="34" charset="0"/>
                <a:cs typeface="Tahoma" panose="020B0604030504040204" pitchFamily="34" charset="0"/>
              </a:rPr>
              <a:pPr algn="ctr"/>
              <a:t>13</a:t>
            </a:fld>
            <a:endParaRPr lang="en-US"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563419" y="1228173"/>
            <a:ext cx="8258824" cy="360218"/>
          </a:xfrm>
          <a:prstGeom prst="rect">
            <a:avLst/>
          </a:prstGeom>
          <a:solidFill>
            <a:srgbClr val="830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ahoma" panose="020B0604030504040204" pitchFamily="34" charset="0"/>
                <a:ea typeface="Tahoma" panose="020B0604030504040204" pitchFamily="34" charset="0"/>
                <a:cs typeface="Tahoma" panose="020B0604030504040204" pitchFamily="34" charset="0"/>
              </a:rPr>
              <a:t>Adopting the New Lease Accounting Standard</a:t>
            </a:r>
          </a:p>
        </p:txBody>
      </p:sp>
      <p:sp>
        <p:nvSpPr>
          <p:cNvPr id="7" name="Content Placeholder 1"/>
          <p:cNvSpPr txBox="1">
            <a:spLocks/>
          </p:cNvSpPr>
          <p:nvPr/>
        </p:nvSpPr>
        <p:spPr>
          <a:xfrm>
            <a:off x="481013" y="1639191"/>
            <a:ext cx="8586787" cy="4530700"/>
          </a:xfrm>
          <a:prstGeom prst="rect">
            <a:avLst/>
          </a:prstGeom>
        </p:spPr>
        <p:txBody>
          <a:bodyPr/>
          <a:lstStyle>
            <a:lvl1pPr marL="0" marR="0" indent="0" algn="l" defTabSz="457200" rtl="0" eaLnBrk="0" fontAlgn="base" latinLnBrk="0" hangingPunct="0">
              <a:lnSpc>
                <a:spcPct val="100000"/>
              </a:lnSpc>
              <a:spcBef>
                <a:spcPct val="20000"/>
              </a:spcBef>
              <a:spcAft>
                <a:spcPct val="0"/>
              </a:spcAft>
              <a:buClrTx/>
              <a:buSzTx/>
              <a:buFont typeface="Arial" pitchFamily="34" charset="0"/>
              <a:buNone/>
              <a:tabLst/>
              <a:defRPr sz="1800" kern="1200">
                <a:solidFill>
                  <a:srgbClr val="007681"/>
                </a:solidFill>
                <a:latin typeface="Tahoma" pitchFamily="34" charset="0"/>
                <a:ea typeface="Tahoma" pitchFamily="34" charset="0"/>
                <a:cs typeface="Tahoma" pitchFamily="34" charset="0"/>
              </a:defRPr>
            </a:lvl1pPr>
            <a:lvl2pPr marL="742950" indent="-285750" algn="l" defTabSz="801746" rtl="0" eaLnBrk="1" latinLnBrk="0" hangingPunct="1">
              <a:spcBef>
                <a:spcPct val="20000"/>
              </a:spcBef>
              <a:buClr>
                <a:srgbClr val="007681"/>
              </a:buClr>
              <a:buFont typeface="Wingdings" pitchFamily="2" charset="2"/>
              <a:buChar char="§"/>
              <a:defRPr sz="1600" kern="1200">
                <a:solidFill>
                  <a:srgbClr val="002554"/>
                </a:solidFill>
                <a:latin typeface="Tahoma"/>
                <a:ea typeface="+mn-ea"/>
                <a:cs typeface="Tahoma"/>
              </a:defRPr>
            </a:lvl2pPr>
            <a:lvl3pPr marL="1143000" indent="-228600" algn="l" defTabSz="801746" rtl="0" eaLnBrk="1" latinLnBrk="0" hangingPunct="1">
              <a:spcBef>
                <a:spcPct val="20000"/>
              </a:spcBef>
              <a:buClr>
                <a:srgbClr val="007681"/>
              </a:buClr>
              <a:buFont typeface="Tahoma" pitchFamily="34" charset="0"/>
              <a:buChar char="—"/>
              <a:defRPr sz="1400" kern="1200">
                <a:solidFill>
                  <a:srgbClr val="002554"/>
                </a:solidFill>
                <a:latin typeface="Tahoma" pitchFamily="34" charset="0"/>
                <a:ea typeface="Tahoma" pitchFamily="34" charset="0"/>
                <a:cs typeface="Tahoma" pitchFamily="34" charset="0"/>
              </a:defRPr>
            </a:lvl3pPr>
            <a:lvl4pPr marL="1403055" indent="-200436" algn="l" defTabSz="801746" rtl="0" eaLnBrk="1" latinLnBrk="0" hangingPunct="1">
              <a:spcBef>
                <a:spcPct val="20000"/>
              </a:spcBef>
              <a:buClr>
                <a:srgbClr val="00143D"/>
              </a:buClr>
              <a:buFont typeface="Wingdings" charset="2"/>
              <a:buChar char="§"/>
              <a:defRPr sz="1200" kern="1200">
                <a:solidFill>
                  <a:srgbClr val="454953"/>
                </a:solidFill>
                <a:latin typeface="Tahoma"/>
                <a:ea typeface="+mn-ea"/>
                <a:cs typeface="Tahoma"/>
              </a:defRPr>
            </a:lvl4pPr>
            <a:lvl5pPr marL="1803928" indent="-200436" algn="l" defTabSz="801746" rtl="0" eaLnBrk="1" latinLnBrk="0" hangingPunct="1">
              <a:spcBef>
                <a:spcPct val="20000"/>
              </a:spcBef>
              <a:buFont typeface="Arial" pitchFamily="34" charset="0"/>
              <a:buChar char="»"/>
              <a:defRPr sz="1800" kern="1200">
                <a:solidFill>
                  <a:srgbClr val="454953"/>
                </a:solidFill>
                <a:latin typeface="Arial" pitchFamily="34" charset="0"/>
                <a:ea typeface="+mn-ea"/>
                <a:cs typeface="Arial" pitchFamily="34" charset="0"/>
              </a:defRPr>
            </a:lvl5pPr>
            <a:lvl6pPr marL="2204801" indent="-200436" algn="l" defTabSz="801746"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05674" indent="-200436" algn="l" defTabSz="801746"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06547" indent="-200436" algn="l" defTabSz="801746"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07420" indent="-200436" algn="l" defTabSz="801746"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nSpc>
                <a:spcPct val="150000"/>
              </a:lnSpc>
            </a:pPr>
            <a:r>
              <a:rPr lang="en-US" sz="2000" dirty="0">
                <a:solidFill>
                  <a:srgbClr val="002554"/>
                </a:solidFill>
              </a:rPr>
              <a:t>The U.S. and international accounting standards boards (the FASB and IASB) have issued new lease accounting standards that will significantly impact corporate balance sheets.</a:t>
            </a:r>
          </a:p>
          <a:p>
            <a:pPr>
              <a:lnSpc>
                <a:spcPct val="150000"/>
              </a:lnSpc>
            </a:pPr>
            <a:endParaRPr lang="en-US" sz="2000" dirty="0">
              <a:solidFill>
                <a:srgbClr val="002554"/>
              </a:solidFill>
            </a:endParaRPr>
          </a:p>
          <a:p>
            <a:pPr>
              <a:lnSpc>
                <a:spcPct val="150000"/>
              </a:lnSpc>
            </a:pPr>
            <a:r>
              <a:rPr lang="en-US" sz="2000" u="sng" dirty="0">
                <a:solidFill>
                  <a:srgbClr val="002554"/>
                </a:solidFill>
              </a:rPr>
              <a:t>Lease obligations are required to be accounted for on the balance sheets as a “right of use” asset and a lease liability.  In order to calculate the effect, businesses will need detailed information and substantial analysis of their lease portfolio.</a:t>
            </a:r>
          </a:p>
          <a:p>
            <a:endParaRPr lang="en-US" sz="2000" dirty="0">
              <a:solidFill>
                <a:srgbClr val="002554"/>
              </a:solidFill>
            </a:endParaRPr>
          </a:p>
        </p:txBody>
      </p:sp>
    </p:spTree>
    <p:extLst>
      <p:ext uri="{BB962C8B-B14F-4D97-AF65-F5344CB8AC3E}">
        <p14:creationId xmlns:p14="http://schemas.microsoft.com/office/powerpoint/2010/main" val="2558699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457202" y="73891"/>
            <a:ext cx="7660257" cy="771499"/>
          </a:xfrm>
        </p:spPr>
        <p:txBody>
          <a:bodyPr/>
          <a:lstStyle/>
          <a:p>
            <a:r>
              <a:rPr lang="en-US" sz="2400" dirty="0" err="1"/>
              <a:t>AccountLease</a:t>
            </a:r>
            <a:r>
              <a:rPr lang="en-US" sz="2400" dirty="0"/>
              <a:t>™</a:t>
            </a:r>
            <a:br>
              <a:rPr lang="en-US" sz="2400" dirty="0"/>
            </a:br>
            <a:r>
              <a:rPr lang="en-US" sz="2400" dirty="0"/>
              <a:t>Marketing and Promotion</a:t>
            </a:r>
          </a:p>
        </p:txBody>
      </p:sp>
      <p:sp>
        <p:nvSpPr>
          <p:cNvPr id="6" name="Slide Number Placeholder 5"/>
          <p:cNvSpPr txBox="1">
            <a:spLocks/>
          </p:cNvSpPr>
          <p:nvPr/>
        </p:nvSpPr>
        <p:spPr>
          <a:xfrm>
            <a:off x="8524415" y="6400800"/>
            <a:ext cx="384175" cy="304800"/>
          </a:xfrm>
          <a:prstGeom prst="rect">
            <a:avLst/>
          </a:prstGeom>
        </p:spPr>
        <p:txBody>
          <a:bodyPr/>
          <a:lstStyle>
            <a:defPPr>
              <a:defRPr lang="en-US"/>
            </a:defPPr>
            <a:lvl1pPr algn="l" rtl="0" fontAlgn="base">
              <a:spcBef>
                <a:spcPct val="0"/>
              </a:spcBef>
              <a:spcAft>
                <a:spcPct val="0"/>
              </a:spcAft>
              <a:defRPr sz="1800" kern="1200">
                <a:solidFill>
                  <a:schemeClr val="tx1"/>
                </a:solidFill>
                <a:latin typeface="Arial" charset="0"/>
                <a:ea typeface="+mn-ea"/>
                <a:cs typeface="Arial" charset="0"/>
              </a:defRPr>
            </a:lvl1pPr>
            <a:lvl2pPr marL="400873" algn="l" rtl="0" fontAlgn="base">
              <a:spcBef>
                <a:spcPct val="0"/>
              </a:spcBef>
              <a:spcAft>
                <a:spcPct val="0"/>
              </a:spcAft>
              <a:defRPr sz="1800" kern="1200">
                <a:solidFill>
                  <a:schemeClr val="tx1"/>
                </a:solidFill>
                <a:latin typeface="Arial" charset="0"/>
                <a:ea typeface="+mn-ea"/>
                <a:cs typeface="Arial" charset="0"/>
              </a:defRPr>
            </a:lvl2pPr>
            <a:lvl3pPr marL="801746" algn="l" rtl="0" fontAlgn="base">
              <a:spcBef>
                <a:spcPct val="0"/>
              </a:spcBef>
              <a:spcAft>
                <a:spcPct val="0"/>
              </a:spcAft>
              <a:defRPr sz="1800" kern="1200">
                <a:solidFill>
                  <a:schemeClr val="tx1"/>
                </a:solidFill>
                <a:latin typeface="Arial" charset="0"/>
                <a:ea typeface="+mn-ea"/>
                <a:cs typeface="Arial" charset="0"/>
              </a:defRPr>
            </a:lvl3pPr>
            <a:lvl4pPr marL="1202619" algn="l" rtl="0" fontAlgn="base">
              <a:spcBef>
                <a:spcPct val="0"/>
              </a:spcBef>
              <a:spcAft>
                <a:spcPct val="0"/>
              </a:spcAft>
              <a:defRPr sz="1800" kern="1200">
                <a:solidFill>
                  <a:schemeClr val="tx1"/>
                </a:solidFill>
                <a:latin typeface="Arial" charset="0"/>
                <a:ea typeface="+mn-ea"/>
                <a:cs typeface="Arial" charset="0"/>
              </a:defRPr>
            </a:lvl4pPr>
            <a:lvl5pPr marL="1603492" algn="l" rtl="0" fontAlgn="base">
              <a:spcBef>
                <a:spcPct val="0"/>
              </a:spcBef>
              <a:spcAft>
                <a:spcPct val="0"/>
              </a:spcAft>
              <a:defRPr sz="1800" kern="1200">
                <a:solidFill>
                  <a:schemeClr val="tx1"/>
                </a:solidFill>
                <a:latin typeface="Arial" charset="0"/>
                <a:ea typeface="+mn-ea"/>
                <a:cs typeface="Arial" charset="0"/>
              </a:defRPr>
            </a:lvl5pPr>
            <a:lvl6pPr marL="2004365" algn="l" defTabSz="801746" rtl="0" eaLnBrk="1" latinLnBrk="0" hangingPunct="1">
              <a:defRPr sz="1800" kern="1200">
                <a:solidFill>
                  <a:schemeClr val="tx1"/>
                </a:solidFill>
                <a:latin typeface="Arial" charset="0"/>
                <a:ea typeface="+mn-ea"/>
                <a:cs typeface="Arial" charset="0"/>
              </a:defRPr>
            </a:lvl6pPr>
            <a:lvl7pPr marL="2405238" algn="l" defTabSz="801746" rtl="0" eaLnBrk="1" latinLnBrk="0" hangingPunct="1">
              <a:defRPr sz="1800" kern="1200">
                <a:solidFill>
                  <a:schemeClr val="tx1"/>
                </a:solidFill>
                <a:latin typeface="Arial" charset="0"/>
                <a:ea typeface="+mn-ea"/>
                <a:cs typeface="Arial" charset="0"/>
              </a:defRPr>
            </a:lvl7pPr>
            <a:lvl8pPr marL="2806111" algn="l" defTabSz="801746" rtl="0" eaLnBrk="1" latinLnBrk="0" hangingPunct="1">
              <a:defRPr sz="1800" kern="1200">
                <a:solidFill>
                  <a:schemeClr val="tx1"/>
                </a:solidFill>
                <a:latin typeface="Arial" charset="0"/>
                <a:ea typeface="+mn-ea"/>
                <a:cs typeface="Arial" charset="0"/>
              </a:defRPr>
            </a:lvl8pPr>
            <a:lvl9pPr marL="3206984" algn="l" defTabSz="801746" rtl="0" eaLnBrk="1" latinLnBrk="0" hangingPunct="1">
              <a:defRPr sz="1800" kern="1200">
                <a:solidFill>
                  <a:schemeClr val="tx1"/>
                </a:solidFill>
                <a:latin typeface="Arial" charset="0"/>
                <a:ea typeface="+mn-ea"/>
                <a:cs typeface="Arial" charset="0"/>
              </a:defRPr>
            </a:lvl9pPr>
          </a:lstStyle>
          <a:p>
            <a:pPr algn="ctr"/>
            <a:fld id="{D10AD601-B731-46D7-B24C-28175BE54275}" type="slidenum">
              <a:rPr lang="en-US" sz="1100" b="1" smtClean="0">
                <a:solidFill>
                  <a:schemeClr val="tx2"/>
                </a:solidFill>
                <a:latin typeface="Tahoma" panose="020B0604030504040204" pitchFamily="34" charset="0"/>
                <a:ea typeface="Tahoma" panose="020B0604030504040204" pitchFamily="34" charset="0"/>
                <a:cs typeface="Tahoma" panose="020B0604030504040204" pitchFamily="34" charset="0"/>
              </a:rPr>
              <a:pPr algn="ctr"/>
              <a:t>14</a:t>
            </a:fld>
            <a:endParaRPr lang="en-US"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8" name="Content Placeholder 1"/>
          <p:cNvSpPr>
            <a:spLocks noGrp="1"/>
          </p:cNvSpPr>
          <p:nvPr>
            <p:ph sz="quarter" idx="11"/>
          </p:nvPr>
        </p:nvSpPr>
        <p:spPr>
          <a:xfrm>
            <a:off x="481013" y="969818"/>
            <a:ext cx="8330477" cy="5237019"/>
          </a:xfrm>
        </p:spPr>
        <p:txBody>
          <a:bodyPr/>
          <a:lstStyle/>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a:t>Integra International Conferences</a:t>
            </a:r>
          </a:p>
          <a:p>
            <a:pPr marL="1028700" lvl="1">
              <a:buFont typeface="Arial" panose="020B0604020202020204" pitchFamily="34" charset="0"/>
              <a:buChar char="•"/>
            </a:pPr>
            <a:r>
              <a:rPr lang="en-US" sz="2000" dirty="0"/>
              <a:t>Annual May Conference – Vancouver, BC, Canada</a:t>
            </a:r>
          </a:p>
          <a:p>
            <a:pPr marL="1028700" lvl="1">
              <a:buFont typeface="Arial" panose="020B0604020202020204" pitchFamily="34" charset="0"/>
              <a:buChar char="•"/>
            </a:pPr>
            <a:r>
              <a:rPr lang="en-US" sz="2000" dirty="0"/>
              <a:t>Worldwide Conference – Cape Town, South Africa</a:t>
            </a:r>
          </a:p>
          <a:p>
            <a:pPr marL="1028700" lvl="1">
              <a:buFont typeface="Arial" panose="020B0604020202020204" pitchFamily="34" charset="0"/>
              <a:buChar char="•"/>
            </a:pPr>
            <a:r>
              <a:rPr lang="en-US" sz="2000" dirty="0"/>
              <a:t>Annual May Conference – Philadelphia, PA</a:t>
            </a:r>
          </a:p>
          <a:p>
            <a:pPr marL="285750" indent="-285750">
              <a:buFont typeface="Arial" panose="020B0604020202020204" pitchFamily="34" charset="0"/>
              <a:buChar char="•"/>
            </a:pPr>
            <a:r>
              <a:rPr lang="en-US" sz="2000" b="1" dirty="0"/>
              <a:t>Integra Outreach</a:t>
            </a:r>
          </a:p>
          <a:p>
            <a:pPr marL="1028700" lvl="1">
              <a:buFont typeface="Arial" panose="020B0604020202020204" pitchFamily="34" charset="0"/>
              <a:buChar char="•"/>
            </a:pPr>
            <a:r>
              <a:rPr lang="en-US" sz="2000" b="1" dirty="0"/>
              <a:t>10 informational calls with various Integra firms in the last six months</a:t>
            </a:r>
          </a:p>
        </p:txBody>
      </p:sp>
      <p:graphicFrame>
        <p:nvGraphicFramePr>
          <p:cNvPr id="9" name="Table 8"/>
          <p:cNvGraphicFramePr>
            <a:graphicFrameLocks noGrp="1"/>
          </p:cNvGraphicFramePr>
          <p:nvPr>
            <p:extLst>
              <p:ext uri="{D42A27DB-BD31-4B8C-83A1-F6EECF244321}">
                <p14:modId xmlns:p14="http://schemas.microsoft.com/office/powerpoint/2010/main" val="2645921432"/>
              </p:ext>
            </p:extLst>
          </p:nvPr>
        </p:nvGraphicFramePr>
        <p:xfrm>
          <a:off x="3944835" y="3671454"/>
          <a:ext cx="4579580" cy="2406075"/>
        </p:xfrm>
        <a:graphic>
          <a:graphicData uri="http://schemas.openxmlformats.org/drawingml/2006/table">
            <a:tbl>
              <a:tblPr firstRow="1" bandRow="1">
                <a:tableStyleId>{3B4B98B0-60AC-42C2-AFA5-B58CD77FA1E5}</a:tableStyleId>
              </a:tblPr>
              <a:tblGrid>
                <a:gridCol w="2344380">
                  <a:extLst>
                    <a:ext uri="{9D8B030D-6E8A-4147-A177-3AD203B41FA5}">
                      <a16:colId xmlns:a16="http://schemas.microsoft.com/office/drawing/2014/main" xmlns="" val="2085261482"/>
                    </a:ext>
                  </a:extLst>
                </a:gridCol>
                <a:gridCol w="2235200">
                  <a:extLst>
                    <a:ext uri="{9D8B030D-6E8A-4147-A177-3AD203B41FA5}">
                      <a16:colId xmlns:a16="http://schemas.microsoft.com/office/drawing/2014/main" xmlns="" val="1639946087"/>
                    </a:ext>
                  </a:extLst>
                </a:gridCol>
              </a:tblGrid>
              <a:tr h="481215">
                <a:tc>
                  <a:txBody>
                    <a:bodyPr/>
                    <a:lstStyle/>
                    <a:p>
                      <a:pPr algn="ctr"/>
                      <a:r>
                        <a:rPr lang="en-US" b="1" dirty="0"/>
                        <a:t>St. Louis, MO</a:t>
                      </a:r>
                    </a:p>
                  </a:txBody>
                  <a:tcPr/>
                </a:tc>
                <a:tc>
                  <a:txBody>
                    <a:bodyPr/>
                    <a:lstStyle/>
                    <a:p>
                      <a:pPr algn="ctr"/>
                      <a:r>
                        <a:rPr lang="en-US" b="1" dirty="0"/>
                        <a:t>San Francisco, CA</a:t>
                      </a:r>
                    </a:p>
                  </a:txBody>
                  <a:tcPr/>
                </a:tc>
                <a:extLst>
                  <a:ext uri="{0D108BD9-81ED-4DB2-BD59-A6C34878D82A}">
                    <a16:rowId xmlns:a16="http://schemas.microsoft.com/office/drawing/2014/main" xmlns="" val="1067445506"/>
                  </a:ext>
                </a:extLst>
              </a:tr>
              <a:tr h="481215">
                <a:tc>
                  <a:txBody>
                    <a:bodyPr/>
                    <a:lstStyle/>
                    <a:p>
                      <a:pPr algn="ctr"/>
                      <a:r>
                        <a:rPr lang="en-US" b="1" dirty="0"/>
                        <a:t>Philadelphia, PA</a:t>
                      </a:r>
                    </a:p>
                  </a:txBody>
                  <a:tcPr/>
                </a:tc>
                <a:tc>
                  <a:txBody>
                    <a:bodyPr/>
                    <a:lstStyle/>
                    <a:p>
                      <a:pPr algn="ctr"/>
                      <a:r>
                        <a:rPr lang="en-US" b="1" dirty="0"/>
                        <a:t>Miami, FL</a:t>
                      </a:r>
                    </a:p>
                  </a:txBody>
                  <a:tcPr/>
                </a:tc>
                <a:extLst>
                  <a:ext uri="{0D108BD9-81ED-4DB2-BD59-A6C34878D82A}">
                    <a16:rowId xmlns:a16="http://schemas.microsoft.com/office/drawing/2014/main" xmlns="" val="3367788540"/>
                  </a:ext>
                </a:extLst>
              </a:tr>
              <a:tr h="481215">
                <a:tc>
                  <a:txBody>
                    <a:bodyPr/>
                    <a:lstStyle/>
                    <a:p>
                      <a:pPr algn="ctr"/>
                      <a:r>
                        <a:rPr lang="en-US" b="1" dirty="0"/>
                        <a:t>Phoenix, AZ</a:t>
                      </a:r>
                    </a:p>
                  </a:txBody>
                  <a:tcPr/>
                </a:tc>
                <a:tc>
                  <a:txBody>
                    <a:bodyPr/>
                    <a:lstStyle/>
                    <a:p>
                      <a:pPr algn="ctr"/>
                      <a:r>
                        <a:rPr lang="en-US" b="1" dirty="0"/>
                        <a:t>Boston, MA</a:t>
                      </a:r>
                    </a:p>
                  </a:txBody>
                  <a:tcPr/>
                </a:tc>
                <a:extLst>
                  <a:ext uri="{0D108BD9-81ED-4DB2-BD59-A6C34878D82A}">
                    <a16:rowId xmlns:a16="http://schemas.microsoft.com/office/drawing/2014/main" xmlns="" val="1156035652"/>
                  </a:ext>
                </a:extLst>
              </a:tr>
              <a:tr h="481215">
                <a:tc>
                  <a:txBody>
                    <a:bodyPr/>
                    <a:lstStyle/>
                    <a:p>
                      <a:pPr algn="ctr"/>
                      <a:r>
                        <a:rPr lang="en-US" b="1" dirty="0"/>
                        <a:t>Los Angeles, CA</a:t>
                      </a:r>
                    </a:p>
                  </a:txBody>
                  <a:tcPr/>
                </a:tc>
                <a:tc>
                  <a:txBody>
                    <a:bodyPr/>
                    <a:lstStyle/>
                    <a:p>
                      <a:pPr algn="ctr"/>
                      <a:r>
                        <a:rPr lang="en-US" b="1" dirty="0"/>
                        <a:t>Dallas, TX</a:t>
                      </a:r>
                    </a:p>
                  </a:txBody>
                  <a:tcPr/>
                </a:tc>
                <a:extLst>
                  <a:ext uri="{0D108BD9-81ED-4DB2-BD59-A6C34878D82A}">
                    <a16:rowId xmlns:a16="http://schemas.microsoft.com/office/drawing/2014/main" xmlns="" val="3579248013"/>
                  </a:ext>
                </a:extLst>
              </a:tr>
              <a:tr h="481215">
                <a:tc>
                  <a:txBody>
                    <a:bodyPr/>
                    <a:lstStyle/>
                    <a:p>
                      <a:pPr algn="ctr"/>
                      <a:r>
                        <a:rPr lang="en-US" b="1" dirty="0"/>
                        <a:t>Washington, D.C.</a:t>
                      </a:r>
                    </a:p>
                  </a:txBody>
                  <a:tcPr/>
                </a:tc>
                <a:tc>
                  <a:txBody>
                    <a:bodyPr/>
                    <a:lstStyle/>
                    <a:p>
                      <a:pPr algn="ctr"/>
                      <a:r>
                        <a:rPr lang="en-US" b="1" dirty="0"/>
                        <a:t>Bethesda, MD</a:t>
                      </a:r>
                    </a:p>
                  </a:txBody>
                  <a:tcPr/>
                </a:tc>
                <a:extLst>
                  <a:ext uri="{0D108BD9-81ED-4DB2-BD59-A6C34878D82A}">
                    <a16:rowId xmlns:a16="http://schemas.microsoft.com/office/drawing/2014/main" xmlns="" val="3969465341"/>
                  </a:ext>
                </a:extLst>
              </a:tr>
            </a:tbl>
          </a:graphicData>
        </a:graphic>
      </p:graphicFrame>
    </p:spTree>
    <p:extLst>
      <p:ext uri="{BB962C8B-B14F-4D97-AF65-F5344CB8AC3E}">
        <p14:creationId xmlns:p14="http://schemas.microsoft.com/office/powerpoint/2010/main" val="3937060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457202" y="83127"/>
            <a:ext cx="7660257" cy="762264"/>
          </a:xfrm>
        </p:spPr>
        <p:txBody>
          <a:bodyPr/>
          <a:lstStyle/>
          <a:p>
            <a:r>
              <a:rPr lang="en-US" sz="2400" dirty="0" err="1"/>
              <a:t>AccountLease</a:t>
            </a:r>
            <a:r>
              <a:rPr lang="en-US" sz="2400" dirty="0"/>
              <a:t>™</a:t>
            </a:r>
            <a:br>
              <a:rPr lang="en-US" sz="2400" dirty="0"/>
            </a:br>
            <a:r>
              <a:rPr lang="en-US" sz="2400" dirty="0"/>
              <a:t>Marketing and Promotion</a:t>
            </a:r>
          </a:p>
        </p:txBody>
      </p:sp>
      <p:sp>
        <p:nvSpPr>
          <p:cNvPr id="6" name="Slide Number Placeholder 5"/>
          <p:cNvSpPr txBox="1">
            <a:spLocks/>
          </p:cNvSpPr>
          <p:nvPr/>
        </p:nvSpPr>
        <p:spPr>
          <a:xfrm>
            <a:off x="8524415" y="6400800"/>
            <a:ext cx="384175" cy="304800"/>
          </a:xfrm>
          <a:prstGeom prst="rect">
            <a:avLst/>
          </a:prstGeom>
        </p:spPr>
        <p:txBody>
          <a:bodyPr/>
          <a:lstStyle>
            <a:defPPr>
              <a:defRPr lang="en-US"/>
            </a:defPPr>
            <a:lvl1pPr algn="l" rtl="0" fontAlgn="base">
              <a:spcBef>
                <a:spcPct val="0"/>
              </a:spcBef>
              <a:spcAft>
                <a:spcPct val="0"/>
              </a:spcAft>
              <a:defRPr sz="1800" kern="1200">
                <a:solidFill>
                  <a:schemeClr val="tx1"/>
                </a:solidFill>
                <a:latin typeface="Arial" charset="0"/>
                <a:ea typeface="+mn-ea"/>
                <a:cs typeface="Arial" charset="0"/>
              </a:defRPr>
            </a:lvl1pPr>
            <a:lvl2pPr marL="400873" algn="l" rtl="0" fontAlgn="base">
              <a:spcBef>
                <a:spcPct val="0"/>
              </a:spcBef>
              <a:spcAft>
                <a:spcPct val="0"/>
              </a:spcAft>
              <a:defRPr sz="1800" kern="1200">
                <a:solidFill>
                  <a:schemeClr val="tx1"/>
                </a:solidFill>
                <a:latin typeface="Arial" charset="0"/>
                <a:ea typeface="+mn-ea"/>
                <a:cs typeface="Arial" charset="0"/>
              </a:defRPr>
            </a:lvl2pPr>
            <a:lvl3pPr marL="801746" algn="l" rtl="0" fontAlgn="base">
              <a:spcBef>
                <a:spcPct val="0"/>
              </a:spcBef>
              <a:spcAft>
                <a:spcPct val="0"/>
              </a:spcAft>
              <a:defRPr sz="1800" kern="1200">
                <a:solidFill>
                  <a:schemeClr val="tx1"/>
                </a:solidFill>
                <a:latin typeface="Arial" charset="0"/>
                <a:ea typeface="+mn-ea"/>
                <a:cs typeface="Arial" charset="0"/>
              </a:defRPr>
            </a:lvl3pPr>
            <a:lvl4pPr marL="1202619" algn="l" rtl="0" fontAlgn="base">
              <a:spcBef>
                <a:spcPct val="0"/>
              </a:spcBef>
              <a:spcAft>
                <a:spcPct val="0"/>
              </a:spcAft>
              <a:defRPr sz="1800" kern="1200">
                <a:solidFill>
                  <a:schemeClr val="tx1"/>
                </a:solidFill>
                <a:latin typeface="Arial" charset="0"/>
                <a:ea typeface="+mn-ea"/>
                <a:cs typeface="Arial" charset="0"/>
              </a:defRPr>
            </a:lvl4pPr>
            <a:lvl5pPr marL="1603492" algn="l" rtl="0" fontAlgn="base">
              <a:spcBef>
                <a:spcPct val="0"/>
              </a:spcBef>
              <a:spcAft>
                <a:spcPct val="0"/>
              </a:spcAft>
              <a:defRPr sz="1800" kern="1200">
                <a:solidFill>
                  <a:schemeClr val="tx1"/>
                </a:solidFill>
                <a:latin typeface="Arial" charset="0"/>
                <a:ea typeface="+mn-ea"/>
                <a:cs typeface="Arial" charset="0"/>
              </a:defRPr>
            </a:lvl5pPr>
            <a:lvl6pPr marL="2004365" algn="l" defTabSz="801746" rtl="0" eaLnBrk="1" latinLnBrk="0" hangingPunct="1">
              <a:defRPr sz="1800" kern="1200">
                <a:solidFill>
                  <a:schemeClr val="tx1"/>
                </a:solidFill>
                <a:latin typeface="Arial" charset="0"/>
                <a:ea typeface="+mn-ea"/>
                <a:cs typeface="Arial" charset="0"/>
              </a:defRPr>
            </a:lvl6pPr>
            <a:lvl7pPr marL="2405238" algn="l" defTabSz="801746" rtl="0" eaLnBrk="1" latinLnBrk="0" hangingPunct="1">
              <a:defRPr sz="1800" kern="1200">
                <a:solidFill>
                  <a:schemeClr val="tx1"/>
                </a:solidFill>
                <a:latin typeface="Arial" charset="0"/>
                <a:ea typeface="+mn-ea"/>
                <a:cs typeface="Arial" charset="0"/>
              </a:defRPr>
            </a:lvl7pPr>
            <a:lvl8pPr marL="2806111" algn="l" defTabSz="801746" rtl="0" eaLnBrk="1" latinLnBrk="0" hangingPunct="1">
              <a:defRPr sz="1800" kern="1200">
                <a:solidFill>
                  <a:schemeClr val="tx1"/>
                </a:solidFill>
                <a:latin typeface="Arial" charset="0"/>
                <a:ea typeface="+mn-ea"/>
                <a:cs typeface="Arial" charset="0"/>
              </a:defRPr>
            </a:lvl8pPr>
            <a:lvl9pPr marL="3206984" algn="l" defTabSz="801746" rtl="0" eaLnBrk="1" latinLnBrk="0" hangingPunct="1">
              <a:defRPr sz="1800" kern="1200">
                <a:solidFill>
                  <a:schemeClr val="tx1"/>
                </a:solidFill>
                <a:latin typeface="Arial" charset="0"/>
                <a:ea typeface="+mn-ea"/>
                <a:cs typeface="Arial" charset="0"/>
              </a:defRPr>
            </a:lvl9pPr>
          </a:lstStyle>
          <a:p>
            <a:pPr algn="ctr"/>
            <a:fld id="{D10AD601-B731-46D7-B24C-28175BE54275}" type="slidenum">
              <a:rPr lang="en-US" sz="1100" b="1" smtClean="0">
                <a:solidFill>
                  <a:schemeClr val="tx2"/>
                </a:solidFill>
                <a:latin typeface="Tahoma" panose="020B0604030504040204" pitchFamily="34" charset="0"/>
                <a:ea typeface="Tahoma" panose="020B0604030504040204" pitchFamily="34" charset="0"/>
                <a:cs typeface="Tahoma" panose="020B0604030504040204" pitchFamily="34" charset="0"/>
              </a:rPr>
              <a:pPr algn="ctr"/>
              <a:t>15</a:t>
            </a:fld>
            <a:endParaRPr lang="en-US"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8" name="Content Placeholder 1"/>
          <p:cNvSpPr>
            <a:spLocks noGrp="1"/>
          </p:cNvSpPr>
          <p:nvPr>
            <p:ph sz="quarter" idx="11"/>
          </p:nvPr>
        </p:nvSpPr>
        <p:spPr>
          <a:xfrm>
            <a:off x="481013" y="932873"/>
            <a:ext cx="8330477" cy="5273964"/>
          </a:xfrm>
        </p:spPr>
        <p:txBody>
          <a:bodyPr/>
          <a:lstStyle/>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a:t>Lunch &amp; Learns</a:t>
            </a:r>
          </a:p>
          <a:p>
            <a:pPr marL="1028700" lvl="1">
              <a:buFont typeface="Arial" panose="020B0604020202020204" pitchFamily="34" charset="0"/>
              <a:buChar char="•"/>
            </a:pPr>
            <a:r>
              <a:rPr lang="en-US" sz="2000" dirty="0"/>
              <a:t>12+ with banks, companies, and service providers</a:t>
            </a:r>
          </a:p>
          <a:p>
            <a:pPr marL="1428750" lvl="2">
              <a:buFont typeface="Arial" panose="020B0604020202020204" pitchFamily="34" charset="0"/>
              <a:buChar char="•"/>
            </a:pPr>
            <a:r>
              <a:rPr lang="en-US" sz="1800" dirty="0" err="1"/>
              <a:t>Kleinfelder</a:t>
            </a:r>
            <a:r>
              <a:rPr lang="en-US" sz="1800" dirty="0"/>
              <a:t>		April, 2016</a:t>
            </a:r>
          </a:p>
          <a:p>
            <a:pPr marL="1428750" lvl="2">
              <a:buFont typeface="Arial" panose="020B0604020202020204" pitchFamily="34" charset="0"/>
              <a:buChar char="•"/>
            </a:pPr>
            <a:r>
              <a:rPr lang="en-US" sz="1800" dirty="0"/>
              <a:t>General Finance		May, 2016</a:t>
            </a:r>
          </a:p>
          <a:p>
            <a:pPr marL="1428750" lvl="2">
              <a:buFont typeface="Arial" panose="020B0604020202020204" pitchFamily="34" charset="0"/>
              <a:buChar char="•"/>
            </a:pPr>
            <a:r>
              <a:rPr lang="en-US" sz="1800" dirty="0"/>
              <a:t>RA Capital		April 17, 2017</a:t>
            </a:r>
          </a:p>
          <a:p>
            <a:pPr marL="1428750" lvl="2">
              <a:buFont typeface="Arial" panose="020B0604020202020204" pitchFamily="34" charset="0"/>
              <a:buChar char="•"/>
            </a:pPr>
            <a:r>
              <a:rPr lang="en-US" sz="1800" dirty="0"/>
              <a:t>US Bank			April 28, 2017</a:t>
            </a:r>
          </a:p>
          <a:p>
            <a:pPr marL="1428750" lvl="2">
              <a:buFont typeface="Arial" panose="020B0604020202020204" pitchFamily="34" charset="0"/>
              <a:buChar char="•"/>
            </a:pPr>
            <a:r>
              <a:rPr lang="en-US" sz="1800" dirty="0"/>
              <a:t>Claiborne Advisors	May 4, 2017</a:t>
            </a:r>
          </a:p>
          <a:p>
            <a:pPr marL="1428750" lvl="2">
              <a:buFont typeface="Arial" panose="020B0604020202020204" pitchFamily="34" charset="0"/>
              <a:buChar char="•"/>
            </a:pPr>
            <a:r>
              <a:rPr lang="en-US" sz="1800" dirty="0"/>
              <a:t>Comerica Bank		June 6, 2017</a:t>
            </a:r>
          </a:p>
          <a:p>
            <a:pPr marL="1428750" lvl="2">
              <a:buFont typeface="Arial" panose="020B0604020202020204" pitchFamily="34" charset="0"/>
              <a:buChar char="•"/>
            </a:pPr>
            <a:r>
              <a:rPr lang="en-US" sz="1800" dirty="0"/>
              <a:t>Wells Fargo		In progress</a:t>
            </a:r>
          </a:p>
          <a:p>
            <a:pPr marL="1428750" lvl="2">
              <a:buFont typeface="Arial" panose="020B0604020202020204" pitchFamily="34" charset="0"/>
              <a:buChar char="•"/>
            </a:pPr>
            <a:r>
              <a:rPr lang="en-US" sz="1800" dirty="0"/>
              <a:t>City National Bank	In progress</a:t>
            </a:r>
          </a:p>
        </p:txBody>
      </p:sp>
    </p:spTree>
    <p:extLst>
      <p:ext uri="{BB962C8B-B14F-4D97-AF65-F5344CB8AC3E}">
        <p14:creationId xmlns:p14="http://schemas.microsoft.com/office/powerpoint/2010/main" val="2575598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457202" y="83127"/>
            <a:ext cx="7660257" cy="762264"/>
          </a:xfrm>
        </p:spPr>
        <p:txBody>
          <a:bodyPr/>
          <a:lstStyle/>
          <a:p>
            <a:r>
              <a:rPr lang="en-US" sz="2400" dirty="0" err="1"/>
              <a:t>AccountLease</a:t>
            </a:r>
            <a:r>
              <a:rPr lang="en-US" sz="2400" dirty="0"/>
              <a:t>™</a:t>
            </a:r>
            <a:br>
              <a:rPr lang="en-US" sz="2400" dirty="0"/>
            </a:br>
            <a:r>
              <a:rPr lang="en-US" sz="2400" dirty="0"/>
              <a:t>Marketing and Promotion</a:t>
            </a:r>
          </a:p>
        </p:txBody>
      </p:sp>
      <p:sp>
        <p:nvSpPr>
          <p:cNvPr id="6" name="Slide Number Placeholder 5"/>
          <p:cNvSpPr txBox="1">
            <a:spLocks/>
          </p:cNvSpPr>
          <p:nvPr/>
        </p:nvSpPr>
        <p:spPr>
          <a:xfrm>
            <a:off x="8524415" y="6400800"/>
            <a:ext cx="384175" cy="304800"/>
          </a:xfrm>
          <a:prstGeom prst="rect">
            <a:avLst/>
          </a:prstGeom>
        </p:spPr>
        <p:txBody>
          <a:bodyPr/>
          <a:lstStyle>
            <a:defPPr>
              <a:defRPr lang="en-US"/>
            </a:defPPr>
            <a:lvl1pPr algn="l" rtl="0" fontAlgn="base">
              <a:spcBef>
                <a:spcPct val="0"/>
              </a:spcBef>
              <a:spcAft>
                <a:spcPct val="0"/>
              </a:spcAft>
              <a:defRPr sz="1800" kern="1200">
                <a:solidFill>
                  <a:schemeClr val="tx1"/>
                </a:solidFill>
                <a:latin typeface="Arial" charset="0"/>
                <a:ea typeface="+mn-ea"/>
                <a:cs typeface="Arial" charset="0"/>
              </a:defRPr>
            </a:lvl1pPr>
            <a:lvl2pPr marL="400873" algn="l" rtl="0" fontAlgn="base">
              <a:spcBef>
                <a:spcPct val="0"/>
              </a:spcBef>
              <a:spcAft>
                <a:spcPct val="0"/>
              </a:spcAft>
              <a:defRPr sz="1800" kern="1200">
                <a:solidFill>
                  <a:schemeClr val="tx1"/>
                </a:solidFill>
                <a:latin typeface="Arial" charset="0"/>
                <a:ea typeface="+mn-ea"/>
                <a:cs typeface="Arial" charset="0"/>
              </a:defRPr>
            </a:lvl2pPr>
            <a:lvl3pPr marL="801746" algn="l" rtl="0" fontAlgn="base">
              <a:spcBef>
                <a:spcPct val="0"/>
              </a:spcBef>
              <a:spcAft>
                <a:spcPct val="0"/>
              </a:spcAft>
              <a:defRPr sz="1800" kern="1200">
                <a:solidFill>
                  <a:schemeClr val="tx1"/>
                </a:solidFill>
                <a:latin typeface="Arial" charset="0"/>
                <a:ea typeface="+mn-ea"/>
                <a:cs typeface="Arial" charset="0"/>
              </a:defRPr>
            </a:lvl3pPr>
            <a:lvl4pPr marL="1202619" algn="l" rtl="0" fontAlgn="base">
              <a:spcBef>
                <a:spcPct val="0"/>
              </a:spcBef>
              <a:spcAft>
                <a:spcPct val="0"/>
              </a:spcAft>
              <a:defRPr sz="1800" kern="1200">
                <a:solidFill>
                  <a:schemeClr val="tx1"/>
                </a:solidFill>
                <a:latin typeface="Arial" charset="0"/>
                <a:ea typeface="+mn-ea"/>
                <a:cs typeface="Arial" charset="0"/>
              </a:defRPr>
            </a:lvl4pPr>
            <a:lvl5pPr marL="1603492" algn="l" rtl="0" fontAlgn="base">
              <a:spcBef>
                <a:spcPct val="0"/>
              </a:spcBef>
              <a:spcAft>
                <a:spcPct val="0"/>
              </a:spcAft>
              <a:defRPr sz="1800" kern="1200">
                <a:solidFill>
                  <a:schemeClr val="tx1"/>
                </a:solidFill>
                <a:latin typeface="Arial" charset="0"/>
                <a:ea typeface="+mn-ea"/>
                <a:cs typeface="Arial" charset="0"/>
              </a:defRPr>
            </a:lvl5pPr>
            <a:lvl6pPr marL="2004365" algn="l" defTabSz="801746" rtl="0" eaLnBrk="1" latinLnBrk="0" hangingPunct="1">
              <a:defRPr sz="1800" kern="1200">
                <a:solidFill>
                  <a:schemeClr val="tx1"/>
                </a:solidFill>
                <a:latin typeface="Arial" charset="0"/>
                <a:ea typeface="+mn-ea"/>
                <a:cs typeface="Arial" charset="0"/>
              </a:defRPr>
            </a:lvl6pPr>
            <a:lvl7pPr marL="2405238" algn="l" defTabSz="801746" rtl="0" eaLnBrk="1" latinLnBrk="0" hangingPunct="1">
              <a:defRPr sz="1800" kern="1200">
                <a:solidFill>
                  <a:schemeClr val="tx1"/>
                </a:solidFill>
                <a:latin typeface="Arial" charset="0"/>
                <a:ea typeface="+mn-ea"/>
                <a:cs typeface="Arial" charset="0"/>
              </a:defRPr>
            </a:lvl7pPr>
            <a:lvl8pPr marL="2806111" algn="l" defTabSz="801746" rtl="0" eaLnBrk="1" latinLnBrk="0" hangingPunct="1">
              <a:defRPr sz="1800" kern="1200">
                <a:solidFill>
                  <a:schemeClr val="tx1"/>
                </a:solidFill>
                <a:latin typeface="Arial" charset="0"/>
                <a:ea typeface="+mn-ea"/>
                <a:cs typeface="Arial" charset="0"/>
              </a:defRPr>
            </a:lvl8pPr>
            <a:lvl9pPr marL="3206984" algn="l" defTabSz="801746" rtl="0" eaLnBrk="1" latinLnBrk="0" hangingPunct="1">
              <a:defRPr sz="1800" kern="1200">
                <a:solidFill>
                  <a:schemeClr val="tx1"/>
                </a:solidFill>
                <a:latin typeface="Arial" charset="0"/>
                <a:ea typeface="+mn-ea"/>
                <a:cs typeface="Arial" charset="0"/>
              </a:defRPr>
            </a:lvl9pPr>
          </a:lstStyle>
          <a:p>
            <a:pPr algn="ctr"/>
            <a:fld id="{D10AD601-B731-46D7-B24C-28175BE54275}" type="slidenum">
              <a:rPr lang="en-US" sz="1100" b="1" smtClean="0">
                <a:solidFill>
                  <a:schemeClr val="tx2"/>
                </a:solidFill>
                <a:latin typeface="Tahoma" panose="020B0604030504040204" pitchFamily="34" charset="0"/>
                <a:ea typeface="Tahoma" panose="020B0604030504040204" pitchFamily="34" charset="0"/>
                <a:cs typeface="Tahoma" panose="020B0604030504040204" pitchFamily="34" charset="0"/>
              </a:rPr>
              <a:pPr algn="ctr"/>
              <a:t>16</a:t>
            </a:fld>
            <a:endParaRPr lang="en-US"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8" name="Content Placeholder 1"/>
          <p:cNvSpPr>
            <a:spLocks noGrp="1"/>
          </p:cNvSpPr>
          <p:nvPr>
            <p:ph sz="quarter" idx="11"/>
          </p:nvPr>
        </p:nvSpPr>
        <p:spPr>
          <a:xfrm>
            <a:off x="481013" y="932873"/>
            <a:ext cx="8330477" cy="5273964"/>
          </a:xfrm>
        </p:spPr>
        <p:txBody>
          <a:bodyPr/>
          <a:lstStyle/>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a:t>Ad Campaign – Six Months</a:t>
            </a:r>
          </a:p>
          <a:p>
            <a:pPr marL="1028700" lvl="1">
              <a:buFont typeface="Arial" panose="020B0604020202020204" pitchFamily="34" charset="0"/>
              <a:buChar char="•"/>
            </a:pPr>
            <a:r>
              <a:rPr lang="en-US" sz="1800" dirty="0"/>
              <a:t>San Diego Business Journal</a:t>
            </a:r>
          </a:p>
        </p:txBody>
      </p:sp>
      <p:pic>
        <p:nvPicPr>
          <p:cNvPr id="2" name="Picture 1"/>
          <p:cNvPicPr>
            <a:picLocks noChangeAspect="1"/>
          </p:cNvPicPr>
          <p:nvPr/>
        </p:nvPicPr>
        <p:blipFill>
          <a:blip r:embed="rId2"/>
          <a:stretch>
            <a:fillRect/>
          </a:stretch>
        </p:blipFill>
        <p:spPr>
          <a:xfrm>
            <a:off x="253730" y="2312741"/>
            <a:ext cx="2016009" cy="2760106"/>
          </a:xfrm>
          <a:prstGeom prst="roundRect">
            <a:avLst>
              <a:gd name="adj" fmla="val 8594"/>
            </a:avLst>
          </a:prstGeom>
          <a:solidFill>
            <a:srgbClr val="FFFFFF">
              <a:shade val="85000"/>
            </a:srgbClr>
          </a:solidFill>
          <a:ln>
            <a:noFill/>
          </a:ln>
          <a:effectLst/>
        </p:spPr>
      </p:pic>
      <p:pic>
        <p:nvPicPr>
          <p:cNvPr id="3" name="Picture 2"/>
          <p:cNvPicPr>
            <a:picLocks noChangeAspect="1"/>
          </p:cNvPicPr>
          <p:nvPr/>
        </p:nvPicPr>
        <p:blipFill>
          <a:blip r:embed="rId3"/>
          <a:stretch>
            <a:fillRect/>
          </a:stretch>
        </p:blipFill>
        <p:spPr>
          <a:xfrm>
            <a:off x="2501059" y="2312741"/>
            <a:ext cx="2016008" cy="2760106"/>
          </a:xfrm>
          <a:prstGeom prst="roundRect">
            <a:avLst>
              <a:gd name="adj" fmla="val 8594"/>
            </a:avLst>
          </a:prstGeom>
          <a:solidFill>
            <a:srgbClr val="FFFFFF">
              <a:shade val="85000"/>
            </a:srgbClr>
          </a:solidFill>
          <a:ln>
            <a:noFill/>
          </a:ln>
          <a:effectLst/>
        </p:spPr>
      </p:pic>
      <p:pic>
        <p:nvPicPr>
          <p:cNvPr id="5" name="Picture 4"/>
          <p:cNvPicPr>
            <a:picLocks noChangeAspect="1"/>
          </p:cNvPicPr>
          <p:nvPr/>
        </p:nvPicPr>
        <p:blipFill>
          <a:blip r:embed="rId4"/>
          <a:stretch>
            <a:fillRect/>
          </a:stretch>
        </p:blipFill>
        <p:spPr>
          <a:xfrm>
            <a:off x="4697581" y="2312741"/>
            <a:ext cx="2016008" cy="2760106"/>
          </a:xfrm>
          <a:prstGeom prst="roundRect">
            <a:avLst>
              <a:gd name="adj" fmla="val 8594"/>
            </a:avLst>
          </a:prstGeom>
          <a:solidFill>
            <a:srgbClr val="FFFFFF">
              <a:shade val="85000"/>
            </a:srgbClr>
          </a:solidFill>
          <a:ln>
            <a:noFill/>
          </a:ln>
          <a:effectLst/>
        </p:spPr>
      </p:pic>
      <p:pic>
        <p:nvPicPr>
          <p:cNvPr id="7" name="Picture 6"/>
          <p:cNvPicPr>
            <a:picLocks noChangeAspect="1"/>
          </p:cNvPicPr>
          <p:nvPr/>
        </p:nvPicPr>
        <p:blipFill>
          <a:blip r:embed="rId5"/>
          <a:stretch>
            <a:fillRect/>
          </a:stretch>
        </p:blipFill>
        <p:spPr>
          <a:xfrm>
            <a:off x="6894103" y="2314824"/>
            <a:ext cx="2014487" cy="2758023"/>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757188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5733"/>
          <a:stretch/>
        </p:blipFill>
        <p:spPr bwMode="auto">
          <a:xfrm flipH="1">
            <a:off x="4019549" y="0"/>
            <a:ext cx="51244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9"/>
          <p:cNvGrpSpPr>
            <a:grpSpLocks/>
          </p:cNvGrpSpPr>
          <p:nvPr/>
        </p:nvGrpSpPr>
        <p:grpSpPr bwMode="auto">
          <a:xfrm>
            <a:off x="307820" y="5556951"/>
            <a:ext cx="860425" cy="998538"/>
            <a:chOff x="8132763" y="168275"/>
            <a:chExt cx="860425" cy="998538"/>
          </a:xfrm>
        </p:grpSpPr>
        <p:pic>
          <p:nvPicPr>
            <p:cNvPr id="6" name="Picture 17" descr="CR-logo_RGB_PP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32763" y="168275"/>
              <a:ext cx="849312"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CR-Tenants_tagline.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3875" y="1082675"/>
              <a:ext cx="849313"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ound Single Corner Rectangle 7"/>
          <p:cNvSpPr/>
          <p:nvPr/>
        </p:nvSpPr>
        <p:spPr>
          <a:xfrm rot="10800000">
            <a:off x="307808" y="346661"/>
            <a:ext cx="5043654" cy="4498057"/>
          </a:xfrm>
          <a:prstGeom prst="round1Rect">
            <a:avLst>
              <a:gd name="adj" fmla="val 15626"/>
            </a:avLst>
          </a:prstGeom>
          <a:solidFill>
            <a:srgbClr val="FAE053">
              <a:alpha val="85098"/>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CE26C"/>
              </a:solidFill>
              <a:effectLst/>
              <a:uLnTx/>
              <a:uFillTx/>
              <a:latin typeface="Calibri"/>
              <a:ea typeface="+mn-ea"/>
              <a:cs typeface="+mn-cs"/>
            </a:endParaRP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9260" t="7873" r="7572" b="12522"/>
          <a:stretch/>
        </p:blipFill>
        <p:spPr>
          <a:xfrm>
            <a:off x="1594622" y="5601886"/>
            <a:ext cx="2173705" cy="908668"/>
          </a:xfrm>
          <a:prstGeom prst="rect">
            <a:avLst/>
          </a:prstGeom>
        </p:spPr>
      </p:pic>
      <p:sp>
        <p:nvSpPr>
          <p:cNvPr id="10" name="Title 2"/>
          <p:cNvSpPr>
            <a:spLocks noGrp="1"/>
          </p:cNvSpPr>
          <p:nvPr>
            <p:ph type="title"/>
          </p:nvPr>
        </p:nvSpPr>
        <p:spPr>
          <a:xfrm>
            <a:off x="387927" y="600364"/>
            <a:ext cx="4802909" cy="2867654"/>
          </a:xfrm>
        </p:spPr>
        <p:txBody>
          <a:bodyPr/>
          <a:lstStyle/>
          <a:p>
            <a:pPr algn="ctr"/>
            <a:r>
              <a:rPr lang="en-US" sz="4000" dirty="0"/>
              <a:t>How Does </a:t>
            </a:r>
            <a:br>
              <a:rPr lang="en-US" sz="4000" dirty="0"/>
            </a:br>
            <a:r>
              <a:rPr lang="en-US" sz="4000" dirty="0" err="1"/>
              <a:t>Cresa</a:t>
            </a:r>
            <a:r>
              <a:rPr lang="en-US" sz="4000" dirty="0"/>
              <a:t> Enhance Integra’s Ability to Assist in </a:t>
            </a:r>
            <a:br>
              <a:rPr lang="en-US" sz="4000" dirty="0"/>
            </a:br>
            <a:r>
              <a:rPr lang="en-US" sz="4000" dirty="0"/>
              <a:t>New Lease Accounting?</a:t>
            </a:r>
          </a:p>
        </p:txBody>
      </p:sp>
    </p:spTree>
    <p:extLst>
      <p:ext uri="{BB962C8B-B14F-4D97-AF65-F5344CB8AC3E}">
        <p14:creationId xmlns:p14="http://schemas.microsoft.com/office/powerpoint/2010/main" val="1441116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457202" y="274639"/>
            <a:ext cx="7660257" cy="570751"/>
          </a:xfrm>
        </p:spPr>
        <p:txBody>
          <a:bodyPr/>
          <a:lstStyle/>
          <a:p>
            <a:r>
              <a:rPr lang="en-US" dirty="0"/>
              <a:t>Results – Last 12 Months</a:t>
            </a:r>
          </a:p>
        </p:txBody>
      </p:sp>
      <p:sp>
        <p:nvSpPr>
          <p:cNvPr id="6" name="Slide Number Placeholder 5"/>
          <p:cNvSpPr txBox="1">
            <a:spLocks/>
          </p:cNvSpPr>
          <p:nvPr/>
        </p:nvSpPr>
        <p:spPr>
          <a:xfrm>
            <a:off x="8524415" y="6400800"/>
            <a:ext cx="384175" cy="304800"/>
          </a:xfrm>
          <a:prstGeom prst="rect">
            <a:avLst/>
          </a:prstGeom>
        </p:spPr>
        <p:txBody>
          <a:bodyPr/>
          <a:lstStyle>
            <a:defPPr>
              <a:defRPr lang="en-US"/>
            </a:defPPr>
            <a:lvl1pPr algn="l" rtl="0" fontAlgn="base">
              <a:spcBef>
                <a:spcPct val="0"/>
              </a:spcBef>
              <a:spcAft>
                <a:spcPct val="0"/>
              </a:spcAft>
              <a:defRPr sz="1800" kern="1200">
                <a:solidFill>
                  <a:schemeClr val="tx1"/>
                </a:solidFill>
                <a:latin typeface="Arial" charset="0"/>
                <a:ea typeface="+mn-ea"/>
                <a:cs typeface="Arial" charset="0"/>
              </a:defRPr>
            </a:lvl1pPr>
            <a:lvl2pPr marL="400873" algn="l" rtl="0" fontAlgn="base">
              <a:spcBef>
                <a:spcPct val="0"/>
              </a:spcBef>
              <a:spcAft>
                <a:spcPct val="0"/>
              </a:spcAft>
              <a:defRPr sz="1800" kern="1200">
                <a:solidFill>
                  <a:schemeClr val="tx1"/>
                </a:solidFill>
                <a:latin typeface="Arial" charset="0"/>
                <a:ea typeface="+mn-ea"/>
                <a:cs typeface="Arial" charset="0"/>
              </a:defRPr>
            </a:lvl2pPr>
            <a:lvl3pPr marL="801746" algn="l" rtl="0" fontAlgn="base">
              <a:spcBef>
                <a:spcPct val="0"/>
              </a:spcBef>
              <a:spcAft>
                <a:spcPct val="0"/>
              </a:spcAft>
              <a:defRPr sz="1800" kern="1200">
                <a:solidFill>
                  <a:schemeClr val="tx1"/>
                </a:solidFill>
                <a:latin typeface="Arial" charset="0"/>
                <a:ea typeface="+mn-ea"/>
                <a:cs typeface="Arial" charset="0"/>
              </a:defRPr>
            </a:lvl3pPr>
            <a:lvl4pPr marL="1202619" algn="l" rtl="0" fontAlgn="base">
              <a:spcBef>
                <a:spcPct val="0"/>
              </a:spcBef>
              <a:spcAft>
                <a:spcPct val="0"/>
              </a:spcAft>
              <a:defRPr sz="1800" kern="1200">
                <a:solidFill>
                  <a:schemeClr val="tx1"/>
                </a:solidFill>
                <a:latin typeface="Arial" charset="0"/>
                <a:ea typeface="+mn-ea"/>
                <a:cs typeface="Arial" charset="0"/>
              </a:defRPr>
            </a:lvl4pPr>
            <a:lvl5pPr marL="1603492" algn="l" rtl="0" fontAlgn="base">
              <a:spcBef>
                <a:spcPct val="0"/>
              </a:spcBef>
              <a:spcAft>
                <a:spcPct val="0"/>
              </a:spcAft>
              <a:defRPr sz="1800" kern="1200">
                <a:solidFill>
                  <a:schemeClr val="tx1"/>
                </a:solidFill>
                <a:latin typeface="Arial" charset="0"/>
                <a:ea typeface="+mn-ea"/>
                <a:cs typeface="Arial" charset="0"/>
              </a:defRPr>
            </a:lvl5pPr>
            <a:lvl6pPr marL="2004365" algn="l" defTabSz="801746" rtl="0" eaLnBrk="1" latinLnBrk="0" hangingPunct="1">
              <a:defRPr sz="1800" kern="1200">
                <a:solidFill>
                  <a:schemeClr val="tx1"/>
                </a:solidFill>
                <a:latin typeface="Arial" charset="0"/>
                <a:ea typeface="+mn-ea"/>
                <a:cs typeface="Arial" charset="0"/>
              </a:defRPr>
            </a:lvl6pPr>
            <a:lvl7pPr marL="2405238" algn="l" defTabSz="801746" rtl="0" eaLnBrk="1" latinLnBrk="0" hangingPunct="1">
              <a:defRPr sz="1800" kern="1200">
                <a:solidFill>
                  <a:schemeClr val="tx1"/>
                </a:solidFill>
                <a:latin typeface="Arial" charset="0"/>
                <a:ea typeface="+mn-ea"/>
                <a:cs typeface="Arial" charset="0"/>
              </a:defRPr>
            </a:lvl7pPr>
            <a:lvl8pPr marL="2806111" algn="l" defTabSz="801746" rtl="0" eaLnBrk="1" latinLnBrk="0" hangingPunct="1">
              <a:defRPr sz="1800" kern="1200">
                <a:solidFill>
                  <a:schemeClr val="tx1"/>
                </a:solidFill>
                <a:latin typeface="Arial" charset="0"/>
                <a:ea typeface="+mn-ea"/>
                <a:cs typeface="Arial" charset="0"/>
              </a:defRPr>
            </a:lvl8pPr>
            <a:lvl9pPr marL="3206984" algn="l" defTabSz="801746" rtl="0" eaLnBrk="1" latinLnBrk="0" hangingPunct="1">
              <a:defRPr sz="1800" kern="1200">
                <a:solidFill>
                  <a:schemeClr val="tx1"/>
                </a:solidFill>
                <a:latin typeface="Arial" charset="0"/>
                <a:ea typeface="+mn-ea"/>
                <a:cs typeface="Arial" charset="0"/>
              </a:defRPr>
            </a:lvl9pPr>
          </a:lstStyle>
          <a:p>
            <a:pPr algn="ctr"/>
            <a:fld id="{D10AD601-B731-46D7-B24C-28175BE54275}" type="slidenum">
              <a:rPr lang="en-US" sz="1100" b="1" smtClean="0">
                <a:solidFill>
                  <a:schemeClr val="tx2"/>
                </a:solidFill>
                <a:latin typeface="Tahoma" panose="020B0604030504040204" pitchFamily="34" charset="0"/>
                <a:ea typeface="Tahoma" panose="020B0604030504040204" pitchFamily="34" charset="0"/>
                <a:cs typeface="Tahoma" panose="020B0604030504040204" pitchFamily="34" charset="0"/>
              </a:rPr>
              <a:pPr algn="ctr"/>
              <a:t>18</a:t>
            </a:fld>
            <a:endParaRPr lang="en-US"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8" name="Content Placeholder 1"/>
          <p:cNvSpPr>
            <a:spLocks noGrp="1"/>
          </p:cNvSpPr>
          <p:nvPr>
            <p:ph sz="quarter" idx="11"/>
          </p:nvPr>
        </p:nvSpPr>
        <p:spPr>
          <a:xfrm>
            <a:off x="481014" y="1136073"/>
            <a:ext cx="8358186" cy="5070764"/>
          </a:xfrm>
        </p:spPr>
        <p:txBody>
          <a:bodyPr/>
          <a:lstStyle/>
          <a:p>
            <a:pPr marL="285750" indent="-285750">
              <a:buFont typeface="Arial" panose="020B0604020202020204" pitchFamily="34" charset="0"/>
              <a:buChar char="•"/>
            </a:pPr>
            <a:r>
              <a:rPr lang="en-US" sz="2000" b="1" dirty="0"/>
              <a:t>Swenson to </a:t>
            </a:r>
            <a:r>
              <a:rPr lang="en-US" sz="2000" b="1" dirty="0" err="1"/>
              <a:t>Cresa</a:t>
            </a:r>
            <a:endParaRPr lang="en-US" sz="2000" b="1" dirty="0"/>
          </a:p>
          <a:p>
            <a:pPr marL="1028700" lvl="1">
              <a:buFont typeface="Arial" panose="020B0604020202020204" pitchFamily="34" charset="0"/>
              <a:buChar char="•"/>
            </a:pPr>
            <a:r>
              <a:rPr lang="en-US" sz="1800" b="1" dirty="0"/>
              <a:t>San Diego Based Non-Profit Organization</a:t>
            </a:r>
            <a:r>
              <a:rPr lang="en-US" sz="1800" dirty="0"/>
              <a:t/>
            </a:r>
            <a:br>
              <a:rPr lang="en-US" sz="1800" dirty="0"/>
            </a:br>
            <a:r>
              <a:rPr lang="en-US" sz="1800" dirty="0"/>
              <a:t>Real estate consulting				$20,000</a:t>
            </a:r>
          </a:p>
          <a:p>
            <a:pPr marL="1028700" lvl="1">
              <a:buFont typeface="Arial" panose="020B0604020202020204" pitchFamily="34" charset="0"/>
              <a:buChar char="•"/>
            </a:pPr>
            <a:r>
              <a:rPr lang="en-US" sz="1800" b="1" dirty="0"/>
              <a:t>10 Office Non-Profit in California</a:t>
            </a:r>
            <a:r>
              <a:rPr lang="en-US" sz="1800" dirty="0"/>
              <a:t/>
            </a:r>
            <a:br>
              <a:rPr lang="en-US" sz="1800" dirty="0"/>
            </a:br>
            <a:r>
              <a:rPr lang="en-US" sz="1800" dirty="0"/>
              <a:t>New leases						$35,000</a:t>
            </a:r>
          </a:p>
          <a:p>
            <a:pPr marL="1028700" lvl="1">
              <a:buFont typeface="Arial" panose="020B0604020202020204" pitchFamily="34" charset="0"/>
              <a:buChar char="•"/>
            </a:pPr>
            <a:r>
              <a:rPr lang="en-US" sz="1800" b="1" dirty="0"/>
              <a:t>San Diego Based Alzheimer Non-Profit Organization</a:t>
            </a:r>
            <a:r>
              <a:rPr lang="en-US" sz="1800" dirty="0"/>
              <a:t/>
            </a:r>
            <a:br>
              <a:rPr lang="en-US" sz="1800" dirty="0"/>
            </a:br>
            <a:r>
              <a:rPr lang="en-US" sz="1800" dirty="0"/>
              <a:t>Real estate consulting				$500,000</a:t>
            </a:r>
            <a:br>
              <a:rPr lang="en-US" sz="1800" dirty="0"/>
            </a:br>
            <a:r>
              <a:rPr lang="en-US" sz="1800" dirty="0"/>
              <a:t>							</a:t>
            </a:r>
            <a:r>
              <a:rPr lang="en-US" sz="1100" dirty="0"/>
              <a:t>(over 10 years)</a:t>
            </a:r>
          </a:p>
          <a:p>
            <a:pPr marL="285750" indent="-285750">
              <a:buFont typeface="Arial" panose="020B0604020202020204" pitchFamily="34" charset="0"/>
              <a:buChar char="•"/>
            </a:pPr>
            <a:r>
              <a:rPr lang="en-US" sz="2000" b="1" dirty="0" err="1"/>
              <a:t>Cresa</a:t>
            </a:r>
            <a:r>
              <a:rPr lang="en-US" sz="2000" b="1" dirty="0"/>
              <a:t> to Swenson</a:t>
            </a:r>
          </a:p>
          <a:p>
            <a:pPr marL="1028700" lvl="1">
              <a:buFont typeface="Arial" panose="020B0604020202020204" pitchFamily="34" charset="0"/>
              <a:buChar char="•"/>
            </a:pPr>
            <a:r>
              <a:rPr lang="en-US" sz="1800" b="1" dirty="0"/>
              <a:t>Danish Emerging SD Company</a:t>
            </a:r>
            <a:r>
              <a:rPr lang="en-US" sz="1800" dirty="0"/>
              <a:t/>
            </a:r>
            <a:br>
              <a:rPr lang="en-US" sz="1800" dirty="0"/>
            </a:br>
            <a:r>
              <a:rPr lang="en-US" sz="1800" dirty="0"/>
              <a:t>Audit and tax services				$100,000</a:t>
            </a:r>
            <a:br>
              <a:rPr lang="en-US" sz="1800" dirty="0"/>
            </a:br>
            <a:r>
              <a:rPr lang="en-US" sz="1800" dirty="0"/>
              <a:t>							</a:t>
            </a:r>
            <a:r>
              <a:rPr lang="en-US" sz="1100" dirty="0"/>
              <a:t>(Over 2 years)</a:t>
            </a:r>
          </a:p>
          <a:p>
            <a:pPr marL="285750" indent="-285750">
              <a:buFont typeface="Arial" panose="020B0604020202020204" pitchFamily="34" charset="0"/>
              <a:buChar char="•"/>
            </a:pPr>
            <a:r>
              <a:rPr lang="en-US" sz="2000" b="1" dirty="0"/>
              <a:t>Joint </a:t>
            </a:r>
            <a:r>
              <a:rPr lang="en-US" sz="2000" b="1" dirty="0" err="1"/>
              <a:t>AccountLease</a:t>
            </a:r>
            <a:r>
              <a:rPr lang="en-US" sz="2000" b="1" dirty="0"/>
              <a:t>™ Engagement</a:t>
            </a:r>
          </a:p>
          <a:p>
            <a:pPr marL="1028700" lvl="1">
              <a:buFont typeface="Arial" panose="020B0604020202020204" pitchFamily="34" charset="0"/>
              <a:buChar char="•"/>
            </a:pPr>
            <a:r>
              <a:rPr lang="en-US" dirty="0"/>
              <a:t>SEC Swenson client					$75,000</a:t>
            </a:r>
          </a:p>
          <a:p>
            <a:pPr marL="1028700" lvl="1">
              <a:buFont typeface="Arial" panose="020B0604020202020204" pitchFamily="34" charset="0"/>
              <a:buChar char="•"/>
            </a:pPr>
            <a:endParaRPr lang="en-US" dirty="0"/>
          </a:p>
          <a:p>
            <a:pPr lvl="1" indent="0" algn="ctr">
              <a:buNone/>
            </a:pPr>
            <a:r>
              <a:rPr lang="en-US" sz="2400" b="1" dirty="0"/>
              <a:t>12 Months = Total new business of $700,000+</a:t>
            </a:r>
          </a:p>
        </p:txBody>
      </p:sp>
    </p:spTree>
    <p:extLst>
      <p:ext uri="{BB962C8B-B14F-4D97-AF65-F5344CB8AC3E}">
        <p14:creationId xmlns:p14="http://schemas.microsoft.com/office/powerpoint/2010/main" val="3767671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5733"/>
          <a:stretch/>
        </p:blipFill>
        <p:spPr bwMode="auto">
          <a:xfrm flipH="1">
            <a:off x="4019549" y="0"/>
            <a:ext cx="51244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9"/>
          <p:cNvGrpSpPr>
            <a:grpSpLocks/>
          </p:cNvGrpSpPr>
          <p:nvPr/>
        </p:nvGrpSpPr>
        <p:grpSpPr bwMode="auto">
          <a:xfrm>
            <a:off x="307820" y="5556951"/>
            <a:ext cx="860425" cy="998538"/>
            <a:chOff x="8132763" y="168275"/>
            <a:chExt cx="860425" cy="998538"/>
          </a:xfrm>
        </p:grpSpPr>
        <p:pic>
          <p:nvPicPr>
            <p:cNvPr id="6" name="Picture 17" descr="CR-logo_RGB_PP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32763" y="168275"/>
              <a:ext cx="849312"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CR-Tenants_tagline.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3875" y="1082675"/>
              <a:ext cx="849313"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ound Single Corner Rectangle 7"/>
          <p:cNvSpPr/>
          <p:nvPr/>
        </p:nvSpPr>
        <p:spPr>
          <a:xfrm rot="10800000">
            <a:off x="307808" y="346661"/>
            <a:ext cx="5043654" cy="4498057"/>
          </a:xfrm>
          <a:prstGeom prst="round1Rect">
            <a:avLst>
              <a:gd name="adj" fmla="val 15626"/>
            </a:avLst>
          </a:prstGeom>
          <a:solidFill>
            <a:srgbClr val="FAE053">
              <a:alpha val="85098"/>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CE26C"/>
              </a:solidFill>
              <a:effectLst/>
              <a:uLnTx/>
              <a:uFillTx/>
              <a:latin typeface="Calibri"/>
              <a:ea typeface="+mn-ea"/>
              <a:cs typeface="+mn-cs"/>
            </a:endParaRP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9260" t="7873" r="7572" b="12522"/>
          <a:stretch/>
        </p:blipFill>
        <p:spPr>
          <a:xfrm>
            <a:off x="1594622" y="5601886"/>
            <a:ext cx="2173705" cy="908668"/>
          </a:xfrm>
          <a:prstGeom prst="rect">
            <a:avLst/>
          </a:prstGeom>
        </p:spPr>
      </p:pic>
      <p:sp>
        <p:nvSpPr>
          <p:cNvPr id="10" name="Title 2"/>
          <p:cNvSpPr>
            <a:spLocks noGrp="1"/>
          </p:cNvSpPr>
          <p:nvPr>
            <p:ph type="title"/>
          </p:nvPr>
        </p:nvSpPr>
        <p:spPr>
          <a:xfrm>
            <a:off x="829384" y="1723356"/>
            <a:ext cx="4000500" cy="1744662"/>
          </a:xfrm>
        </p:spPr>
        <p:txBody>
          <a:bodyPr/>
          <a:lstStyle/>
          <a:p>
            <a:pPr algn="ctr"/>
            <a:r>
              <a:rPr lang="en-US" sz="5400" dirty="0"/>
              <a:t>What’s </a:t>
            </a:r>
            <a:br>
              <a:rPr lang="en-US" sz="5400" dirty="0"/>
            </a:br>
            <a:r>
              <a:rPr lang="en-US" sz="5400" dirty="0"/>
              <a:t>Next?</a:t>
            </a:r>
          </a:p>
        </p:txBody>
      </p:sp>
    </p:spTree>
    <p:extLst>
      <p:ext uri="{BB962C8B-B14F-4D97-AF65-F5344CB8AC3E}">
        <p14:creationId xmlns:p14="http://schemas.microsoft.com/office/powerpoint/2010/main" val="968372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7011" y="185454"/>
            <a:ext cx="7660257" cy="570751"/>
          </a:xfrm>
        </p:spPr>
        <p:txBody>
          <a:bodyPr/>
          <a:lstStyle/>
          <a:p>
            <a:r>
              <a:rPr lang="en-US" dirty="0" err="1"/>
              <a:t>AccountLease</a:t>
            </a:r>
            <a:r>
              <a:rPr lang="en-US" dirty="0"/>
              <a:t>™</a:t>
            </a:r>
          </a:p>
        </p:txBody>
      </p:sp>
      <p:pic>
        <p:nvPicPr>
          <p:cNvPr id="10" name="ACCOUNTLEASE-SD (1).mp4">
            <a:hlinkClick r:id="" action="ppaction://media"/>
          </p:cNvPr>
          <p:cNvPicPr>
            <a:picLocks noGrp="1" noChangeAspect="1"/>
          </p:cNvPicPr>
          <p:nvPr>
            <p:ph sz="quarter" idx="11"/>
            <a:videoFile r:link="rId2"/>
            <p:extLst>
              <p:ext uri="{DAA4B4D4-6D71-4841-9C94-3DE7FCFB9230}">
                <p14:media xmlns:p14="http://schemas.microsoft.com/office/powerpoint/2010/main" r:embed="rId1"/>
              </p:ext>
            </p:extLst>
          </p:nvPr>
        </p:nvPicPr>
        <p:blipFill>
          <a:blip r:embed="rId4"/>
          <a:stretch>
            <a:fillRect/>
          </a:stretch>
        </p:blipFill>
        <p:spPr>
          <a:xfrm>
            <a:off x="318056" y="1004102"/>
            <a:ext cx="8726361" cy="4909296"/>
          </a:xfrm>
        </p:spPr>
      </p:pic>
    </p:spTree>
    <p:extLst>
      <p:ext uri="{BB962C8B-B14F-4D97-AF65-F5344CB8AC3E}">
        <p14:creationId xmlns:p14="http://schemas.microsoft.com/office/powerpoint/2010/main" val="41973142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a:xfrm>
            <a:off x="481013" y="1062182"/>
            <a:ext cx="8434387" cy="5003338"/>
          </a:xfrm>
        </p:spPr>
        <p:txBody>
          <a:bodyPr/>
          <a:lstStyle/>
          <a:p>
            <a:pPr marL="457200" indent="-457200">
              <a:lnSpc>
                <a:spcPct val="150000"/>
              </a:lnSpc>
              <a:buFont typeface="+mj-lt"/>
              <a:buAutoNum type="arabicPeriod"/>
            </a:pPr>
            <a:r>
              <a:rPr lang="en-US" sz="2000" dirty="0">
                <a:solidFill>
                  <a:srgbClr val="002554"/>
                </a:solidFill>
              </a:rPr>
              <a:t>Gather information about existing leases</a:t>
            </a:r>
          </a:p>
          <a:p>
            <a:pPr marL="457200" indent="-457200">
              <a:lnSpc>
                <a:spcPct val="150000"/>
              </a:lnSpc>
              <a:buFont typeface="+mj-lt"/>
              <a:buAutoNum type="arabicPeriod"/>
            </a:pPr>
            <a:r>
              <a:rPr lang="en-US" sz="2000" dirty="0">
                <a:solidFill>
                  <a:srgbClr val="002554"/>
                </a:solidFill>
              </a:rPr>
              <a:t>Decide whether or not to apply the practical expedients</a:t>
            </a:r>
          </a:p>
          <a:p>
            <a:pPr marL="1200150" lvl="1" indent="-457200">
              <a:lnSpc>
                <a:spcPct val="150000"/>
              </a:lnSpc>
              <a:buFont typeface="+mj-lt"/>
              <a:buAutoNum type="arabicPeriod"/>
            </a:pPr>
            <a:r>
              <a:rPr lang="en-US" sz="2000" dirty="0"/>
              <a:t>May eliminate reclassifying leases and re-measurement of initial direct costs</a:t>
            </a:r>
          </a:p>
          <a:p>
            <a:pPr marL="1200150" lvl="1" indent="-457200">
              <a:lnSpc>
                <a:spcPct val="150000"/>
              </a:lnSpc>
              <a:buFont typeface="+mj-lt"/>
              <a:buAutoNum type="arabicPeriod"/>
            </a:pPr>
            <a:r>
              <a:rPr lang="en-US" sz="2000" dirty="0">
                <a:solidFill>
                  <a:srgbClr val="002554"/>
                </a:solidFill>
              </a:rPr>
              <a:t>Maybe a factor in determining the timing and extent of the transition</a:t>
            </a:r>
            <a:endParaRPr lang="en-US" sz="2000" dirty="0"/>
          </a:p>
          <a:p>
            <a:pPr marL="457200" indent="-457200">
              <a:lnSpc>
                <a:spcPct val="150000"/>
              </a:lnSpc>
              <a:buFont typeface="+mj-lt"/>
              <a:buAutoNum type="arabicPeriod"/>
            </a:pPr>
            <a:r>
              <a:rPr lang="en-US" sz="2000" dirty="0">
                <a:solidFill>
                  <a:srgbClr val="002554"/>
                </a:solidFill>
              </a:rPr>
              <a:t>Contact the professionals from Cresa or Swenson Advisors, LLP to learn more about </a:t>
            </a:r>
            <a:r>
              <a:rPr lang="en-US" sz="2000" dirty="0" err="1">
                <a:solidFill>
                  <a:srgbClr val="002554"/>
                </a:solidFill>
              </a:rPr>
              <a:t>AccountLease</a:t>
            </a:r>
            <a:r>
              <a:rPr lang="en-US" sz="2000" dirty="0">
                <a:solidFill>
                  <a:srgbClr val="002554"/>
                </a:solidFill>
              </a:rPr>
              <a:t>™ and how we can help you prepare for the future and implement these new standards</a:t>
            </a:r>
          </a:p>
        </p:txBody>
      </p:sp>
      <p:sp>
        <p:nvSpPr>
          <p:cNvPr id="3" name="Title 2"/>
          <p:cNvSpPr>
            <a:spLocks noGrp="1"/>
          </p:cNvSpPr>
          <p:nvPr>
            <p:ph type="title"/>
          </p:nvPr>
        </p:nvSpPr>
        <p:spPr>
          <a:xfrm>
            <a:off x="457202" y="101601"/>
            <a:ext cx="7660257" cy="743790"/>
          </a:xfrm>
        </p:spPr>
        <p:txBody>
          <a:bodyPr/>
          <a:lstStyle/>
          <a:p>
            <a:r>
              <a:rPr lang="en-US" sz="2400" dirty="0" err="1"/>
              <a:t>AccountLease</a:t>
            </a:r>
            <a:r>
              <a:rPr lang="en-US" sz="2400" dirty="0"/>
              <a:t>™</a:t>
            </a:r>
            <a:br>
              <a:rPr lang="en-US" sz="2400" dirty="0"/>
            </a:br>
            <a:r>
              <a:rPr lang="en-US" sz="2400" dirty="0"/>
              <a:t>Next Steps</a:t>
            </a:r>
          </a:p>
        </p:txBody>
      </p:sp>
      <p:sp>
        <p:nvSpPr>
          <p:cNvPr id="4" name="Slide Number Placeholder 5"/>
          <p:cNvSpPr txBox="1">
            <a:spLocks/>
          </p:cNvSpPr>
          <p:nvPr/>
        </p:nvSpPr>
        <p:spPr>
          <a:xfrm>
            <a:off x="8524415" y="6400800"/>
            <a:ext cx="384175" cy="304800"/>
          </a:xfrm>
          <a:prstGeom prst="rect">
            <a:avLst/>
          </a:prstGeom>
        </p:spPr>
        <p:txBody>
          <a:bodyPr/>
          <a:lstStyle>
            <a:defPPr>
              <a:defRPr lang="en-US"/>
            </a:defPPr>
            <a:lvl1pPr algn="l" rtl="0" fontAlgn="base">
              <a:spcBef>
                <a:spcPct val="0"/>
              </a:spcBef>
              <a:spcAft>
                <a:spcPct val="0"/>
              </a:spcAft>
              <a:defRPr sz="1800" kern="1200">
                <a:solidFill>
                  <a:schemeClr val="tx1"/>
                </a:solidFill>
                <a:latin typeface="Arial" charset="0"/>
                <a:ea typeface="+mn-ea"/>
                <a:cs typeface="Arial" charset="0"/>
              </a:defRPr>
            </a:lvl1pPr>
            <a:lvl2pPr marL="400873" algn="l" rtl="0" fontAlgn="base">
              <a:spcBef>
                <a:spcPct val="0"/>
              </a:spcBef>
              <a:spcAft>
                <a:spcPct val="0"/>
              </a:spcAft>
              <a:defRPr sz="1800" kern="1200">
                <a:solidFill>
                  <a:schemeClr val="tx1"/>
                </a:solidFill>
                <a:latin typeface="Arial" charset="0"/>
                <a:ea typeface="+mn-ea"/>
                <a:cs typeface="Arial" charset="0"/>
              </a:defRPr>
            </a:lvl2pPr>
            <a:lvl3pPr marL="801746" algn="l" rtl="0" fontAlgn="base">
              <a:spcBef>
                <a:spcPct val="0"/>
              </a:spcBef>
              <a:spcAft>
                <a:spcPct val="0"/>
              </a:spcAft>
              <a:defRPr sz="1800" kern="1200">
                <a:solidFill>
                  <a:schemeClr val="tx1"/>
                </a:solidFill>
                <a:latin typeface="Arial" charset="0"/>
                <a:ea typeface="+mn-ea"/>
                <a:cs typeface="Arial" charset="0"/>
              </a:defRPr>
            </a:lvl3pPr>
            <a:lvl4pPr marL="1202619" algn="l" rtl="0" fontAlgn="base">
              <a:spcBef>
                <a:spcPct val="0"/>
              </a:spcBef>
              <a:spcAft>
                <a:spcPct val="0"/>
              </a:spcAft>
              <a:defRPr sz="1800" kern="1200">
                <a:solidFill>
                  <a:schemeClr val="tx1"/>
                </a:solidFill>
                <a:latin typeface="Arial" charset="0"/>
                <a:ea typeface="+mn-ea"/>
                <a:cs typeface="Arial" charset="0"/>
              </a:defRPr>
            </a:lvl4pPr>
            <a:lvl5pPr marL="1603492" algn="l" rtl="0" fontAlgn="base">
              <a:spcBef>
                <a:spcPct val="0"/>
              </a:spcBef>
              <a:spcAft>
                <a:spcPct val="0"/>
              </a:spcAft>
              <a:defRPr sz="1800" kern="1200">
                <a:solidFill>
                  <a:schemeClr val="tx1"/>
                </a:solidFill>
                <a:latin typeface="Arial" charset="0"/>
                <a:ea typeface="+mn-ea"/>
                <a:cs typeface="Arial" charset="0"/>
              </a:defRPr>
            </a:lvl5pPr>
            <a:lvl6pPr marL="2004365" algn="l" defTabSz="801746" rtl="0" eaLnBrk="1" latinLnBrk="0" hangingPunct="1">
              <a:defRPr sz="1800" kern="1200">
                <a:solidFill>
                  <a:schemeClr val="tx1"/>
                </a:solidFill>
                <a:latin typeface="Arial" charset="0"/>
                <a:ea typeface="+mn-ea"/>
                <a:cs typeface="Arial" charset="0"/>
              </a:defRPr>
            </a:lvl6pPr>
            <a:lvl7pPr marL="2405238" algn="l" defTabSz="801746" rtl="0" eaLnBrk="1" latinLnBrk="0" hangingPunct="1">
              <a:defRPr sz="1800" kern="1200">
                <a:solidFill>
                  <a:schemeClr val="tx1"/>
                </a:solidFill>
                <a:latin typeface="Arial" charset="0"/>
                <a:ea typeface="+mn-ea"/>
                <a:cs typeface="Arial" charset="0"/>
              </a:defRPr>
            </a:lvl7pPr>
            <a:lvl8pPr marL="2806111" algn="l" defTabSz="801746" rtl="0" eaLnBrk="1" latinLnBrk="0" hangingPunct="1">
              <a:defRPr sz="1800" kern="1200">
                <a:solidFill>
                  <a:schemeClr val="tx1"/>
                </a:solidFill>
                <a:latin typeface="Arial" charset="0"/>
                <a:ea typeface="+mn-ea"/>
                <a:cs typeface="Arial" charset="0"/>
              </a:defRPr>
            </a:lvl8pPr>
            <a:lvl9pPr marL="3206984" algn="l" defTabSz="801746" rtl="0" eaLnBrk="1" latinLnBrk="0" hangingPunct="1">
              <a:defRPr sz="1800" kern="1200">
                <a:solidFill>
                  <a:schemeClr val="tx1"/>
                </a:solidFill>
                <a:latin typeface="Arial" charset="0"/>
                <a:ea typeface="+mn-ea"/>
                <a:cs typeface="Arial" charset="0"/>
              </a:defRPr>
            </a:lvl9pPr>
          </a:lstStyle>
          <a:p>
            <a:pPr algn="ctr"/>
            <a:fld id="{D10AD601-B731-46D7-B24C-28175BE54275}" type="slidenum">
              <a:rPr lang="en-US" sz="1100" b="1" smtClean="0">
                <a:solidFill>
                  <a:schemeClr val="tx2"/>
                </a:solidFill>
                <a:latin typeface="Tahoma" panose="020B0604030504040204" pitchFamily="34" charset="0"/>
                <a:ea typeface="Tahoma" panose="020B0604030504040204" pitchFamily="34" charset="0"/>
                <a:cs typeface="Tahoma" panose="020B0604030504040204" pitchFamily="34" charset="0"/>
              </a:rPr>
              <a:pPr algn="ctr"/>
              <a:t>20</a:t>
            </a:fld>
            <a:endParaRPr lang="en-US"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52526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2" y="64655"/>
            <a:ext cx="8529780" cy="780735"/>
          </a:xfrm>
        </p:spPr>
        <p:txBody>
          <a:bodyPr/>
          <a:lstStyle/>
          <a:p>
            <a:r>
              <a:rPr lang="en-US" sz="2400" dirty="0" err="1"/>
              <a:t>AccountLease</a:t>
            </a:r>
            <a:r>
              <a:rPr lang="en-US" sz="2400" dirty="0"/>
              <a:t>™</a:t>
            </a:r>
            <a:br>
              <a:rPr lang="en-US" sz="2400" dirty="0"/>
            </a:br>
            <a:r>
              <a:rPr lang="en-US" sz="2400" dirty="0"/>
              <a:t>A “Win-Win” Proposition For You and Your Clients</a:t>
            </a:r>
          </a:p>
        </p:txBody>
      </p:sp>
      <p:sp>
        <p:nvSpPr>
          <p:cNvPr id="4" name="Content Placeholder 1"/>
          <p:cNvSpPr>
            <a:spLocks noGrp="1"/>
          </p:cNvSpPr>
          <p:nvPr>
            <p:ph sz="quarter" idx="11"/>
          </p:nvPr>
        </p:nvSpPr>
        <p:spPr>
          <a:xfrm>
            <a:off x="481013" y="1126836"/>
            <a:ext cx="8434387" cy="4938684"/>
          </a:xfrm>
        </p:spPr>
        <p:txBody>
          <a:bodyPr/>
          <a:lstStyle/>
          <a:p>
            <a:pPr marL="457200" indent="-457200">
              <a:lnSpc>
                <a:spcPct val="150000"/>
              </a:lnSpc>
              <a:buFont typeface="+mj-lt"/>
              <a:buAutoNum type="arabicPeriod"/>
            </a:pPr>
            <a:r>
              <a:rPr lang="en-US" sz="2000" dirty="0">
                <a:solidFill>
                  <a:srgbClr val="002554"/>
                </a:solidFill>
              </a:rPr>
              <a:t>We are selling a potential “cost fee” solution.</a:t>
            </a:r>
          </a:p>
          <a:p>
            <a:pPr marL="457200" indent="-457200">
              <a:lnSpc>
                <a:spcPct val="150000"/>
              </a:lnSpc>
              <a:buFont typeface="+mj-lt"/>
              <a:buAutoNum type="arabicPeriod"/>
            </a:pPr>
            <a:r>
              <a:rPr lang="en-US" sz="2000" dirty="0">
                <a:solidFill>
                  <a:srgbClr val="002554"/>
                </a:solidFill>
              </a:rPr>
              <a:t>This is a current solution for an enhanced, future capital event.</a:t>
            </a:r>
          </a:p>
          <a:p>
            <a:pPr marL="457200" indent="-457200">
              <a:lnSpc>
                <a:spcPct val="150000"/>
              </a:lnSpc>
              <a:buFont typeface="+mj-lt"/>
              <a:buAutoNum type="arabicPeriod"/>
            </a:pPr>
            <a:r>
              <a:rPr lang="en-US" sz="2000" dirty="0" err="1">
                <a:solidFill>
                  <a:srgbClr val="002554"/>
                </a:solidFill>
              </a:rPr>
              <a:t>AccountLease</a:t>
            </a:r>
            <a:r>
              <a:rPr lang="en-US" sz="2000" dirty="0">
                <a:solidFill>
                  <a:srgbClr val="002554"/>
                </a:solidFill>
              </a:rPr>
              <a:t>™ is established to implement the solution now!</a:t>
            </a:r>
          </a:p>
          <a:p>
            <a:pPr marL="457200" indent="-457200">
              <a:lnSpc>
                <a:spcPct val="150000"/>
              </a:lnSpc>
              <a:buFont typeface="+mj-lt"/>
              <a:buAutoNum type="arabicPeriod"/>
            </a:pPr>
            <a:r>
              <a:rPr lang="en-US" sz="2000" dirty="0">
                <a:solidFill>
                  <a:srgbClr val="002554"/>
                </a:solidFill>
              </a:rPr>
              <a:t>Bundled service that includes the accounting, lease negotiation, and analysis as well as the reporting and presentation expertise that you need for these new standards.</a:t>
            </a:r>
          </a:p>
          <a:p>
            <a:pPr marL="457200" indent="-457200">
              <a:lnSpc>
                <a:spcPct val="150000"/>
              </a:lnSpc>
              <a:buFont typeface="+mj-lt"/>
              <a:buAutoNum type="arabicPeriod"/>
            </a:pPr>
            <a:r>
              <a:rPr lang="en-US" sz="2000" dirty="0">
                <a:solidFill>
                  <a:srgbClr val="002554"/>
                </a:solidFill>
              </a:rPr>
              <a:t>We offer the software, models, and methodology needed.</a:t>
            </a:r>
          </a:p>
        </p:txBody>
      </p:sp>
      <p:sp>
        <p:nvSpPr>
          <p:cNvPr id="5" name="Slide Number Placeholder 5"/>
          <p:cNvSpPr txBox="1">
            <a:spLocks/>
          </p:cNvSpPr>
          <p:nvPr/>
        </p:nvSpPr>
        <p:spPr>
          <a:xfrm>
            <a:off x="8524415" y="6400800"/>
            <a:ext cx="384175" cy="304800"/>
          </a:xfrm>
          <a:prstGeom prst="rect">
            <a:avLst/>
          </a:prstGeom>
        </p:spPr>
        <p:txBody>
          <a:bodyPr/>
          <a:lstStyle>
            <a:defPPr>
              <a:defRPr lang="en-US"/>
            </a:defPPr>
            <a:lvl1pPr algn="l" rtl="0" fontAlgn="base">
              <a:spcBef>
                <a:spcPct val="0"/>
              </a:spcBef>
              <a:spcAft>
                <a:spcPct val="0"/>
              </a:spcAft>
              <a:defRPr sz="1800" kern="1200">
                <a:solidFill>
                  <a:schemeClr val="tx1"/>
                </a:solidFill>
                <a:latin typeface="Arial" charset="0"/>
                <a:ea typeface="+mn-ea"/>
                <a:cs typeface="Arial" charset="0"/>
              </a:defRPr>
            </a:lvl1pPr>
            <a:lvl2pPr marL="400873" algn="l" rtl="0" fontAlgn="base">
              <a:spcBef>
                <a:spcPct val="0"/>
              </a:spcBef>
              <a:spcAft>
                <a:spcPct val="0"/>
              </a:spcAft>
              <a:defRPr sz="1800" kern="1200">
                <a:solidFill>
                  <a:schemeClr val="tx1"/>
                </a:solidFill>
                <a:latin typeface="Arial" charset="0"/>
                <a:ea typeface="+mn-ea"/>
                <a:cs typeface="Arial" charset="0"/>
              </a:defRPr>
            </a:lvl2pPr>
            <a:lvl3pPr marL="801746" algn="l" rtl="0" fontAlgn="base">
              <a:spcBef>
                <a:spcPct val="0"/>
              </a:spcBef>
              <a:spcAft>
                <a:spcPct val="0"/>
              </a:spcAft>
              <a:defRPr sz="1800" kern="1200">
                <a:solidFill>
                  <a:schemeClr val="tx1"/>
                </a:solidFill>
                <a:latin typeface="Arial" charset="0"/>
                <a:ea typeface="+mn-ea"/>
                <a:cs typeface="Arial" charset="0"/>
              </a:defRPr>
            </a:lvl3pPr>
            <a:lvl4pPr marL="1202619" algn="l" rtl="0" fontAlgn="base">
              <a:spcBef>
                <a:spcPct val="0"/>
              </a:spcBef>
              <a:spcAft>
                <a:spcPct val="0"/>
              </a:spcAft>
              <a:defRPr sz="1800" kern="1200">
                <a:solidFill>
                  <a:schemeClr val="tx1"/>
                </a:solidFill>
                <a:latin typeface="Arial" charset="0"/>
                <a:ea typeface="+mn-ea"/>
                <a:cs typeface="Arial" charset="0"/>
              </a:defRPr>
            </a:lvl4pPr>
            <a:lvl5pPr marL="1603492" algn="l" rtl="0" fontAlgn="base">
              <a:spcBef>
                <a:spcPct val="0"/>
              </a:spcBef>
              <a:spcAft>
                <a:spcPct val="0"/>
              </a:spcAft>
              <a:defRPr sz="1800" kern="1200">
                <a:solidFill>
                  <a:schemeClr val="tx1"/>
                </a:solidFill>
                <a:latin typeface="Arial" charset="0"/>
                <a:ea typeface="+mn-ea"/>
                <a:cs typeface="Arial" charset="0"/>
              </a:defRPr>
            </a:lvl5pPr>
            <a:lvl6pPr marL="2004365" algn="l" defTabSz="801746" rtl="0" eaLnBrk="1" latinLnBrk="0" hangingPunct="1">
              <a:defRPr sz="1800" kern="1200">
                <a:solidFill>
                  <a:schemeClr val="tx1"/>
                </a:solidFill>
                <a:latin typeface="Arial" charset="0"/>
                <a:ea typeface="+mn-ea"/>
                <a:cs typeface="Arial" charset="0"/>
              </a:defRPr>
            </a:lvl6pPr>
            <a:lvl7pPr marL="2405238" algn="l" defTabSz="801746" rtl="0" eaLnBrk="1" latinLnBrk="0" hangingPunct="1">
              <a:defRPr sz="1800" kern="1200">
                <a:solidFill>
                  <a:schemeClr val="tx1"/>
                </a:solidFill>
                <a:latin typeface="Arial" charset="0"/>
                <a:ea typeface="+mn-ea"/>
                <a:cs typeface="Arial" charset="0"/>
              </a:defRPr>
            </a:lvl7pPr>
            <a:lvl8pPr marL="2806111" algn="l" defTabSz="801746" rtl="0" eaLnBrk="1" latinLnBrk="0" hangingPunct="1">
              <a:defRPr sz="1800" kern="1200">
                <a:solidFill>
                  <a:schemeClr val="tx1"/>
                </a:solidFill>
                <a:latin typeface="Arial" charset="0"/>
                <a:ea typeface="+mn-ea"/>
                <a:cs typeface="Arial" charset="0"/>
              </a:defRPr>
            </a:lvl8pPr>
            <a:lvl9pPr marL="3206984" algn="l" defTabSz="801746" rtl="0" eaLnBrk="1" latinLnBrk="0" hangingPunct="1">
              <a:defRPr sz="1800" kern="1200">
                <a:solidFill>
                  <a:schemeClr val="tx1"/>
                </a:solidFill>
                <a:latin typeface="Arial" charset="0"/>
                <a:ea typeface="+mn-ea"/>
                <a:cs typeface="Arial" charset="0"/>
              </a:defRPr>
            </a:lvl9pPr>
          </a:lstStyle>
          <a:p>
            <a:pPr algn="ctr"/>
            <a:fld id="{D10AD601-B731-46D7-B24C-28175BE54275}" type="slidenum">
              <a:rPr lang="en-US" sz="1100" b="1" smtClean="0">
                <a:solidFill>
                  <a:schemeClr val="tx2"/>
                </a:solidFill>
                <a:latin typeface="Tahoma" panose="020B0604030504040204" pitchFamily="34" charset="0"/>
                <a:ea typeface="Tahoma" panose="020B0604030504040204" pitchFamily="34" charset="0"/>
                <a:cs typeface="Tahoma" panose="020B0604030504040204" pitchFamily="34" charset="0"/>
              </a:rPr>
              <a:pPr algn="ctr"/>
              <a:t>21</a:t>
            </a:fld>
            <a:endParaRPr lang="en-US"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00868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457202" y="110837"/>
            <a:ext cx="8669859" cy="734554"/>
          </a:xfrm>
        </p:spPr>
        <p:txBody>
          <a:bodyPr/>
          <a:lstStyle/>
          <a:p>
            <a:r>
              <a:rPr lang="en-US" sz="2400" dirty="0" err="1"/>
              <a:t>AccountLease</a:t>
            </a:r>
            <a:r>
              <a:rPr lang="en-US" sz="2400" dirty="0"/>
              <a:t>™</a:t>
            </a:r>
            <a:br>
              <a:rPr lang="en-US" sz="2400" dirty="0"/>
            </a:br>
            <a:r>
              <a:rPr lang="en-US" sz="2400" dirty="0"/>
              <a:t>Sample Approach to Implementation</a:t>
            </a:r>
          </a:p>
        </p:txBody>
      </p:sp>
      <p:sp>
        <p:nvSpPr>
          <p:cNvPr id="6" name="Slide Number Placeholder 5"/>
          <p:cNvSpPr txBox="1">
            <a:spLocks/>
          </p:cNvSpPr>
          <p:nvPr/>
        </p:nvSpPr>
        <p:spPr>
          <a:xfrm>
            <a:off x="8524415" y="6400800"/>
            <a:ext cx="384175" cy="304800"/>
          </a:xfrm>
          <a:prstGeom prst="rect">
            <a:avLst/>
          </a:prstGeom>
        </p:spPr>
        <p:txBody>
          <a:bodyPr/>
          <a:lstStyle>
            <a:defPPr>
              <a:defRPr lang="en-US"/>
            </a:defPPr>
            <a:lvl1pPr algn="l" rtl="0" fontAlgn="base">
              <a:spcBef>
                <a:spcPct val="0"/>
              </a:spcBef>
              <a:spcAft>
                <a:spcPct val="0"/>
              </a:spcAft>
              <a:defRPr sz="1800" kern="1200">
                <a:solidFill>
                  <a:schemeClr val="tx1"/>
                </a:solidFill>
                <a:latin typeface="Arial" charset="0"/>
                <a:ea typeface="+mn-ea"/>
                <a:cs typeface="Arial" charset="0"/>
              </a:defRPr>
            </a:lvl1pPr>
            <a:lvl2pPr marL="400873" algn="l" rtl="0" fontAlgn="base">
              <a:spcBef>
                <a:spcPct val="0"/>
              </a:spcBef>
              <a:spcAft>
                <a:spcPct val="0"/>
              </a:spcAft>
              <a:defRPr sz="1800" kern="1200">
                <a:solidFill>
                  <a:schemeClr val="tx1"/>
                </a:solidFill>
                <a:latin typeface="Arial" charset="0"/>
                <a:ea typeface="+mn-ea"/>
                <a:cs typeface="Arial" charset="0"/>
              </a:defRPr>
            </a:lvl2pPr>
            <a:lvl3pPr marL="801746" algn="l" rtl="0" fontAlgn="base">
              <a:spcBef>
                <a:spcPct val="0"/>
              </a:spcBef>
              <a:spcAft>
                <a:spcPct val="0"/>
              </a:spcAft>
              <a:defRPr sz="1800" kern="1200">
                <a:solidFill>
                  <a:schemeClr val="tx1"/>
                </a:solidFill>
                <a:latin typeface="Arial" charset="0"/>
                <a:ea typeface="+mn-ea"/>
                <a:cs typeface="Arial" charset="0"/>
              </a:defRPr>
            </a:lvl3pPr>
            <a:lvl4pPr marL="1202619" algn="l" rtl="0" fontAlgn="base">
              <a:spcBef>
                <a:spcPct val="0"/>
              </a:spcBef>
              <a:spcAft>
                <a:spcPct val="0"/>
              </a:spcAft>
              <a:defRPr sz="1800" kern="1200">
                <a:solidFill>
                  <a:schemeClr val="tx1"/>
                </a:solidFill>
                <a:latin typeface="Arial" charset="0"/>
                <a:ea typeface="+mn-ea"/>
                <a:cs typeface="Arial" charset="0"/>
              </a:defRPr>
            </a:lvl4pPr>
            <a:lvl5pPr marL="1603492" algn="l" rtl="0" fontAlgn="base">
              <a:spcBef>
                <a:spcPct val="0"/>
              </a:spcBef>
              <a:spcAft>
                <a:spcPct val="0"/>
              </a:spcAft>
              <a:defRPr sz="1800" kern="1200">
                <a:solidFill>
                  <a:schemeClr val="tx1"/>
                </a:solidFill>
                <a:latin typeface="Arial" charset="0"/>
                <a:ea typeface="+mn-ea"/>
                <a:cs typeface="Arial" charset="0"/>
              </a:defRPr>
            </a:lvl5pPr>
            <a:lvl6pPr marL="2004365" algn="l" defTabSz="801746" rtl="0" eaLnBrk="1" latinLnBrk="0" hangingPunct="1">
              <a:defRPr sz="1800" kern="1200">
                <a:solidFill>
                  <a:schemeClr val="tx1"/>
                </a:solidFill>
                <a:latin typeface="Arial" charset="0"/>
                <a:ea typeface="+mn-ea"/>
                <a:cs typeface="Arial" charset="0"/>
              </a:defRPr>
            </a:lvl6pPr>
            <a:lvl7pPr marL="2405238" algn="l" defTabSz="801746" rtl="0" eaLnBrk="1" latinLnBrk="0" hangingPunct="1">
              <a:defRPr sz="1800" kern="1200">
                <a:solidFill>
                  <a:schemeClr val="tx1"/>
                </a:solidFill>
                <a:latin typeface="Arial" charset="0"/>
                <a:ea typeface="+mn-ea"/>
                <a:cs typeface="Arial" charset="0"/>
              </a:defRPr>
            </a:lvl7pPr>
            <a:lvl8pPr marL="2806111" algn="l" defTabSz="801746" rtl="0" eaLnBrk="1" latinLnBrk="0" hangingPunct="1">
              <a:defRPr sz="1800" kern="1200">
                <a:solidFill>
                  <a:schemeClr val="tx1"/>
                </a:solidFill>
                <a:latin typeface="Arial" charset="0"/>
                <a:ea typeface="+mn-ea"/>
                <a:cs typeface="Arial" charset="0"/>
              </a:defRPr>
            </a:lvl8pPr>
            <a:lvl9pPr marL="3206984" algn="l" defTabSz="801746" rtl="0" eaLnBrk="1" latinLnBrk="0" hangingPunct="1">
              <a:defRPr sz="1800" kern="1200">
                <a:solidFill>
                  <a:schemeClr val="tx1"/>
                </a:solidFill>
                <a:latin typeface="Arial" charset="0"/>
                <a:ea typeface="+mn-ea"/>
                <a:cs typeface="Arial" charset="0"/>
              </a:defRPr>
            </a:lvl9pPr>
          </a:lstStyle>
          <a:p>
            <a:pPr algn="ctr"/>
            <a:fld id="{D10AD601-B731-46D7-B24C-28175BE54275}" type="slidenum">
              <a:rPr lang="en-US" sz="1100" b="1" smtClean="0">
                <a:solidFill>
                  <a:schemeClr val="tx2"/>
                </a:solidFill>
                <a:latin typeface="Tahoma" panose="020B0604030504040204" pitchFamily="34" charset="0"/>
                <a:ea typeface="Tahoma" panose="020B0604030504040204" pitchFamily="34" charset="0"/>
                <a:cs typeface="Tahoma" panose="020B0604030504040204" pitchFamily="34" charset="0"/>
              </a:rPr>
              <a:pPr algn="ctr"/>
              <a:t>22</a:t>
            </a:fld>
            <a:endParaRPr lang="en-US"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stretch>
            <a:fillRect/>
          </a:stretch>
        </p:blipFill>
        <p:spPr>
          <a:xfrm>
            <a:off x="0" y="1505795"/>
            <a:ext cx="9127061" cy="4419328"/>
          </a:xfrm>
          <a:prstGeom prst="rect">
            <a:avLst/>
          </a:prstGeom>
        </p:spPr>
      </p:pic>
    </p:spTree>
    <p:extLst>
      <p:ext uri="{BB962C8B-B14F-4D97-AF65-F5344CB8AC3E}">
        <p14:creationId xmlns:p14="http://schemas.microsoft.com/office/powerpoint/2010/main" val="3668607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18596" b="1920"/>
          <a:stretch/>
        </p:blipFill>
        <p:spPr>
          <a:xfrm>
            <a:off x="1599480" y="798022"/>
            <a:ext cx="7544519" cy="6059978"/>
          </a:xfrm>
          <a:prstGeom prst="rect">
            <a:avLst/>
          </a:prstGeom>
        </p:spPr>
      </p:pic>
      <p:sp>
        <p:nvSpPr>
          <p:cNvPr id="13" name="Round Single Corner Rectangle 12"/>
          <p:cNvSpPr/>
          <p:nvPr/>
        </p:nvSpPr>
        <p:spPr>
          <a:xfrm rot="10800000">
            <a:off x="307808" y="-2"/>
            <a:ext cx="8836191" cy="1197033"/>
          </a:xfrm>
          <a:prstGeom prst="round1Rect">
            <a:avLst>
              <a:gd name="adj" fmla="val 15626"/>
            </a:avLst>
          </a:prstGeom>
          <a:solidFill>
            <a:srgbClr val="FAE053">
              <a:alpha val="85098"/>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CE26C"/>
              </a:solidFill>
            </a:endParaRPr>
          </a:p>
        </p:txBody>
      </p:sp>
      <p:grpSp>
        <p:nvGrpSpPr>
          <p:cNvPr id="5" name="Group 9"/>
          <p:cNvGrpSpPr>
            <a:grpSpLocks/>
          </p:cNvGrpSpPr>
          <p:nvPr/>
        </p:nvGrpSpPr>
        <p:grpSpPr bwMode="auto">
          <a:xfrm>
            <a:off x="851259" y="3063862"/>
            <a:ext cx="1072342" cy="1244471"/>
            <a:chOff x="8132763" y="168275"/>
            <a:chExt cx="860425" cy="998538"/>
          </a:xfrm>
        </p:grpSpPr>
        <p:pic>
          <p:nvPicPr>
            <p:cNvPr id="6" name="Picture 17" descr="CR-logo_RGB_PP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32763" y="168275"/>
              <a:ext cx="849312"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CR-Tenants_tagline.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3875" y="1082675"/>
              <a:ext cx="849313"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9260" t="7873" r="7572" b="12522"/>
          <a:stretch/>
        </p:blipFill>
        <p:spPr>
          <a:xfrm>
            <a:off x="300596" y="1678254"/>
            <a:ext cx="2173705" cy="908668"/>
          </a:xfrm>
          <a:prstGeom prst="rect">
            <a:avLst/>
          </a:prstGeom>
        </p:spPr>
      </p:pic>
      <p:sp>
        <p:nvSpPr>
          <p:cNvPr id="10" name="Title 2"/>
          <p:cNvSpPr>
            <a:spLocks noGrp="1"/>
          </p:cNvSpPr>
          <p:nvPr>
            <p:ph type="title"/>
          </p:nvPr>
        </p:nvSpPr>
        <p:spPr>
          <a:xfrm>
            <a:off x="1774767" y="191193"/>
            <a:ext cx="5594466" cy="847898"/>
          </a:xfrm>
        </p:spPr>
        <p:txBody>
          <a:bodyPr/>
          <a:lstStyle/>
          <a:p>
            <a:pPr algn="ctr"/>
            <a:r>
              <a:rPr lang="en-US" sz="5400" dirty="0" err="1"/>
              <a:t>AccountLease</a:t>
            </a:r>
            <a:r>
              <a:rPr lang="en-US" sz="5400" dirty="0"/>
              <a:t>™</a:t>
            </a:r>
          </a:p>
        </p:txBody>
      </p:sp>
      <p:sp>
        <p:nvSpPr>
          <p:cNvPr id="11" name="Title 2"/>
          <p:cNvSpPr txBox="1">
            <a:spLocks/>
          </p:cNvSpPr>
          <p:nvPr/>
        </p:nvSpPr>
        <p:spPr>
          <a:xfrm>
            <a:off x="2723665" y="1708639"/>
            <a:ext cx="5594466" cy="847898"/>
          </a:xfrm>
          <a:prstGeom prst="rect">
            <a:avLst/>
          </a:prstGeom>
        </p:spPr>
        <p:txBody>
          <a:bodyPr/>
          <a:lstStyle>
            <a:lvl1pPr algn="l" defTabSz="801746" rtl="0" eaLnBrk="1" latinLnBrk="0" hangingPunct="1">
              <a:spcBef>
                <a:spcPct val="0"/>
              </a:spcBef>
              <a:buNone/>
              <a:defRPr sz="2800" b="1" kern="1200">
                <a:solidFill>
                  <a:srgbClr val="002554"/>
                </a:solidFill>
                <a:latin typeface="Tahoma" pitchFamily="34" charset="0"/>
                <a:ea typeface="Tahoma" pitchFamily="34" charset="0"/>
                <a:cs typeface="Tahoma" pitchFamily="34" charset="0"/>
              </a:defRPr>
            </a:lvl1pPr>
          </a:lstStyle>
          <a:p>
            <a:pPr fontAlgn="auto">
              <a:spcAft>
                <a:spcPts val="0"/>
              </a:spcAft>
            </a:pPr>
            <a:r>
              <a:rPr lang="en-US" sz="1800" dirty="0"/>
              <a:t>Swenson Advisors, LLP</a:t>
            </a:r>
            <a:r>
              <a:rPr lang="en-US" sz="1800" b="0" dirty="0"/>
              <a:t/>
            </a:r>
            <a:br>
              <a:rPr lang="en-US" sz="1800" b="0" dirty="0"/>
            </a:br>
            <a:r>
              <a:rPr lang="en-US" sz="1800" b="0" dirty="0"/>
              <a:t>AccountLease@SwensonAdvisors.com</a:t>
            </a:r>
            <a:br>
              <a:rPr lang="en-US" sz="1800" b="0" dirty="0"/>
            </a:br>
            <a:r>
              <a:rPr lang="en-US" sz="1800" b="0" dirty="0"/>
              <a:t>(888) 757-8606</a:t>
            </a:r>
          </a:p>
        </p:txBody>
      </p:sp>
      <p:sp>
        <p:nvSpPr>
          <p:cNvPr id="12" name="Title 2"/>
          <p:cNvSpPr txBox="1">
            <a:spLocks/>
          </p:cNvSpPr>
          <p:nvPr/>
        </p:nvSpPr>
        <p:spPr>
          <a:xfrm>
            <a:off x="2723665" y="3172124"/>
            <a:ext cx="5594466" cy="847898"/>
          </a:xfrm>
          <a:prstGeom prst="rect">
            <a:avLst/>
          </a:prstGeom>
        </p:spPr>
        <p:txBody>
          <a:bodyPr/>
          <a:lstStyle>
            <a:lvl1pPr algn="l" defTabSz="801746" rtl="0" eaLnBrk="1" latinLnBrk="0" hangingPunct="1">
              <a:spcBef>
                <a:spcPct val="0"/>
              </a:spcBef>
              <a:buNone/>
              <a:defRPr sz="2800" b="1" kern="1200">
                <a:solidFill>
                  <a:srgbClr val="002554"/>
                </a:solidFill>
                <a:latin typeface="Tahoma" pitchFamily="34" charset="0"/>
                <a:ea typeface="Tahoma" pitchFamily="34" charset="0"/>
                <a:cs typeface="Tahoma" pitchFamily="34" charset="0"/>
              </a:defRPr>
            </a:lvl1pPr>
          </a:lstStyle>
          <a:p>
            <a:pPr fontAlgn="auto">
              <a:spcAft>
                <a:spcPts val="0"/>
              </a:spcAft>
            </a:pPr>
            <a:r>
              <a:rPr lang="en-US" sz="1800" dirty="0"/>
              <a:t>Cresa</a:t>
            </a:r>
            <a:r>
              <a:rPr lang="en-US" sz="1800" b="0" dirty="0"/>
              <a:t/>
            </a:r>
            <a:br>
              <a:rPr lang="en-US" sz="1800" b="0" dirty="0"/>
            </a:br>
            <a:r>
              <a:rPr lang="en-US" sz="1800" b="0" dirty="0"/>
              <a:t>AccountLease@Cresa.com</a:t>
            </a:r>
            <a:br>
              <a:rPr lang="en-US" sz="1800" b="0" dirty="0"/>
            </a:br>
            <a:r>
              <a:rPr lang="en-US" sz="1800" b="0" dirty="0"/>
              <a:t>(858) 794-5500</a:t>
            </a:r>
          </a:p>
        </p:txBody>
      </p:sp>
    </p:spTree>
    <p:extLst>
      <p:ext uri="{BB962C8B-B14F-4D97-AF65-F5344CB8AC3E}">
        <p14:creationId xmlns:p14="http://schemas.microsoft.com/office/powerpoint/2010/main" val="3576906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2" y="262710"/>
            <a:ext cx="8686798" cy="614746"/>
          </a:xfrm>
        </p:spPr>
        <p:txBody>
          <a:bodyPr/>
          <a:lstStyle/>
          <a:p>
            <a:r>
              <a:rPr lang="en-US" dirty="0"/>
              <a:t>Countdown Before Implementation</a:t>
            </a:r>
          </a:p>
        </p:txBody>
      </p:sp>
      <p:sp>
        <p:nvSpPr>
          <p:cNvPr id="4" name="Slide Number Placeholder 5"/>
          <p:cNvSpPr txBox="1">
            <a:spLocks/>
          </p:cNvSpPr>
          <p:nvPr/>
        </p:nvSpPr>
        <p:spPr>
          <a:xfrm>
            <a:off x="8524415" y="6400800"/>
            <a:ext cx="384175" cy="304800"/>
          </a:xfrm>
          <a:prstGeom prst="rect">
            <a:avLst/>
          </a:prstGeom>
        </p:spPr>
        <p:txBody>
          <a:bodyPr/>
          <a:lstStyle>
            <a:defPPr>
              <a:defRPr lang="en-US"/>
            </a:defPPr>
            <a:lvl1pPr algn="l" rtl="0" fontAlgn="base">
              <a:spcBef>
                <a:spcPct val="0"/>
              </a:spcBef>
              <a:spcAft>
                <a:spcPct val="0"/>
              </a:spcAft>
              <a:defRPr sz="1800" kern="1200">
                <a:solidFill>
                  <a:schemeClr val="tx1"/>
                </a:solidFill>
                <a:latin typeface="Arial" charset="0"/>
                <a:ea typeface="+mn-ea"/>
                <a:cs typeface="Arial" charset="0"/>
              </a:defRPr>
            </a:lvl1pPr>
            <a:lvl2pPr marL="400873" algn="l" rtl="0" fontAlgn="base">
              <a:spcBef>
                <a:spcPct val="0"/>
              </a:spcBef>
              <a:spcAft>
                <a:spcPct val="0"/>
              </a:spcAft>
              <a:defRPr sz="1800" kern="1200">
                <a:solidFill>
                  <a:schemeClr val="tx1"/>
                </a:solidFill>
                <a:latin typeface="Arial" charset="0"/>
                <a:ea typeface="+mn-ea"/>
                <a:cs typeface="Arial" charset="0"/>
              </a:defRPr>
            </a:lvl2pPr>
            <a:lvl3pPr marL="801746" algn="l" rtl="0" fontAlgn="base">
              <a:spcBef>
                <a:spcPct val="0"/>
              </a:spcBef>
              <a:spcAft>
                <a:spcPct val="0"/>
              </a:spcAft>
              <a:defRPr sz="1800" kern="1200">
                <a:solidFill>
                  <a:schemeClr val="tx1"/>
                </a:solidFill>
                <a:latin typeface="Arial" charset="0"/>
                <a:ea typeface="+mn-ea"/>
                <a:cs typeface="Arial" charset="0"/>
              </a:defRPr>
            </a:lvl3pPr>
            <a:lvl4pPr marL="1202619" algn="l" rtl="0" fontAlgn="base">
              <a:spcBef>
                <a:spcPct val="0"/>
              </a:spcBef>
              <a:spcAft>
                <a:spcPct val="0"/>
              </a:spcAft>
              <a:defRPr sz="1800" kern="1200">
                <a:solidFill>
                  <a:schemeClr val="tx1"/>
                </a:solidFill>
                <a:latin typeface="Arial" charset="0"/>
                <a:ea typeface="+mn-ea"/>
                <a:cs typeface="Arial" charset="0"/>
              </a:defRPr>
            </a:lvl4pPr>
            <a:lvl5pPr marL="1603492" algn="l" rtl="0" fontAlgn="base">
              <a:spcBef>
                <a:spcPct val="0"/>
              </a:spcBef>
              <a:spcAft>
                <a:spcPct val="0"/>
              </a:spcAft>
              <a:defRPr sz="1800" kern="1200">
                <a:solidFill>
                  <a:schemeClr val="tx1"/>
                </a:solidFill>
                <a:latin typeface="Arial" charset="0"/>
                <a:ea typeface="+mn-ea"/>
                <a:cs typeface="Arial" charset="0"/>
              </a:defRPr>
            </a:lvl5pPr>
            <a:lvl6pPr marL="2004365" algn="l" defTabSz="801746" rtl="0" eaLnBrk="1" latinLnBrk="0" hangingPunct="1">
              <a:defRPr sz="1800" kern="1200">
                <a:solidFill>
                  <a:schemeClr val="tx1"/>
                </a:solidFill>
                <a:latin typeface="Arial" charset="0"/>
                <a:ea typeface="+mn-ea"/>
                <a:cs typeface="Arial" charset="0"/>
              </a:defRPr>
            </a:lvl6pPr>
            <a:lvl7pPr marL="2405238" algn="l" defTabSz="801746" rtl="0" eaLnBrk="1" latinLnBrk="0" hangingPunct="1">
              <a:defRPr sz="1800" kern="1200">
                <a:solidFill>
                  <a:schemeClr val="tx1"/>
                </a:solidFill>
                <a:latin typeface="Arial" charset="0"/>
                <a:ea typeface="+mn-ea"/>
                <a:cs typeface="Arial" charset="0"/>
              </a:defRPr>
            </a:lvl7pPr>
            <a:lvl8pPr marL="2806111" algn="l" defTabSz="801746" rtl="0" eaLnBrk="1" latinLnBrk="0" hangingPunct="1">
              <a:defRPr sz="1800" kern="1200">
                <a:solidFill>
                  <a:schemeClr val="tx1"/>
                </a:solidFill>
                <a:latin typeface="Arial" charset="0"/>
                <a:ea typeface="+mn-ea"/>
                <a:cs typeface="Arial" charset="0"/>
              </a:defRPr>
            </a:lvl8pPr>
            <a:lvl9pPr marL="3206984" algn="l" defTabSz="801746" rtl="0" eaLnBrk="1" latinLnBrk="0" hangingPunct="1">
              <a:defRPr sz="1800" kern="1200">
                <a:solidFill>
                  <a:schemeClr val="tx1"/>
                </a:solidFill>
                <a:latin typeface="Arial" charset="0"/>
                <a:ea typeface="+mn-ea"/>
                <a:cs typeface="Arial" charset="0"/>
              </a:defRPr>
            </a:lvl9pPr>
          </a:lstStyle>
          <a:p>
            <a:pPr algn="ctr"/>
            <a:fld id="{D10AD601-B731-46D7-B24C-28175BE54275}" type="slidenum">
              <a:rPr lang="en-US" sz="1100" b="1" smtClean="0">
                <a:solidFill>
                  <a:schemeClr val="tx2"/>
                </a:solidFill>
                <a:latin typeface="Tahoma" panose="020B0604030504040204" pitchFamily="34" charset="0"/>
                <a:ea typeface="Tahoma" panose="020B0604030504040204" pitchFamily="34" charset="0"/>
                <a:cs typeface="Tahoma" panose="020B0604030504040204" pitchFamily="34" charset="0"/>
              </a:rPr>
              <a:pPr algn="ctr"/>
              <a:t>3</a:t>
            </a:fld>
            <a:endParaRPr lang="en-US"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1"/>
          <p:cNvSpPr txBox="1">
            <a:spLocks/>
          </p:cNvSpPr>
          <p:nvPr/>
        </p:nvSpPr>
        <p:spPr>
          <a:xfrm>
            <a:off x="481013" y="1639191"/>
            <a:ext cx="8586787" cy="4530700"/>
          </a:xfrm>
          <a:prstGeom prst="rect">
            <a:avLst/>
          </a:prstGeom>
        </p:spPr>
        <p:txBody>
          <a:bodyPr/>
          <a:lstStyle>
            <a:lvl1pPr marL="0" marR="0" indent="0" algn="l" defTabSz="457200" rtl="0" eaLnBrk="0" fontAlgn="base" latinLnBrk="0" hangingPunct="0">
              <a:lnSpc>
                <a:spcPct val="100000"/>
              </a:lnSpc>
              <a:spcBef>
                <a:spcPct val="20000"/>
              </a:spcBef>
              <a:spcAft>
                <a:spcPct val="0"/>
              </a:spcAft>
              <a:buClrTx/>
              <a:buSzTx/>
              <a:buFont typeface="Arial" pitchFamily="34" charset="0"/>
              <a:buNone/>
              <a:tabLst/>
              <a:defRPr sz="1800" kern="1200">
                <a:solidFill>
                  <a:srgbClr val="007681"/>
                </a:solidFill>
                <a:latin typeface="Tahoma" pitchFamily="34" charset="0"/>
                <a:ea typeface="Tahoma" pitchFamily="34" charset="0"/>
                <a:cs typeface="Tahoma" pitchFamily="34" charset="0"/>
              </a:defRPr>
            </a:lvl1pPr>
            <a:lvl2pPr marL="742950" indent="-285750" algn="l" defTabSz="801746" rtl="0" eaLnBrk="1" latinLnBrk="0" hangingPunct="1">
              <a:spcBef>
                <a:spcPct val="20000"/>
              </a:spcBef>
              <a:buClr>
                <a:srgbClr val="007681"/>
              </a:buClr>
              <a:buFont typeface="Wingdings" pitchFamily="2" charset="2"/>
              <a:buChar char="§"/>
              <a:defRPr sz="1600" kern="1200">
                <a:solidFill>
                  <a:srgbClr val="002554"/>
                </a:solidFill>
                <a:latin typeface="Tahoma"/>
                <a:ea typeface="+mn-ea"/>
                <a:cs typeface="Tahoma"/>
              </a:defRPr>
            </a:lvl2pPr>
            <a:lvl3pPr marL="1143000" indent="-228600" algn="l" defTabSz="801746" rtl="0" eaLnBrk="1" latinLnBrk="0" hangingPunct="1">
              <a:spcBef>
                <a:spcPct val="20000"/>
              </a:spcBef>
              <a:buClr>
                <a:srgbClr val="007681"/>
              </a:buClr>
              <a:buFont typeface="Tahoma" pitchFamily="34" charset="0"/>
              <a:buChar char="—"/>
              <a:defRPr sz="1400" kern="1200">
                <a:solidFill>
                  <a:srgbClr val="002554"/>
                </a:solidFill>
                <a:latin typeface="Tahoma" pitchFamily="34" charset="0"/>
                <a:ea typeface="Tahoma" pitchFamily="34" charset="0"/>
                <a:cs typeface="Tahoma" pitchFamily="34" charset="0"/>
              </a:defRPr>
            </a:lvl3pPr>
            <a:lvl4pPr marL="1403055" indent="-200436" algn="l" defTabSz="801746" rtl="0" eaLnBrk="1" latinLnBrk="0" hangingPunct="1">
              <a:spcBef>
                <a:spcPct val="20000"/>
              </a:spcBef>
              <a:buClr>
                <a:srgbClr val="00143D"/>
              </a:buClr>
              <a:buFont typeface="Wingdings" charset="2"/>
              <a:buChar char="§"/>
              <a:defRPr sz="1200" kern="1200">
                <a:solidFill>
                  <a:srgbClr val="454953"/>
                </a:solidFill>
                <a:latin typeface="Tahoma"/>
                <a:ea typeface="+mn-ea"/>
                <a:cs typeface="Tahoma"/>
              </a:defRPr>
            </a:lvl4pPr>
            <a:lvl5pPr marL="1803928" indent="-200436" algn="l" defTabSz="801746" rtl="0" eaLnBrk="1" latinLnBrk="0" hangingPunct="1">
              <a:spcBef>
                <a:spcPct val="20000"/>
              </a:spcBef>
              <a:buFont typeface="Arial" pitchFamily="34" charset="0"/>
              <a:buChar char="»"/>
              <a:defRPr sz="1800" kern="1200">
                <a:solidFill>
                  <a:srgbClr val="454953"/>
                </a:solidFill>
                <a:latin typeface="Arial" pitchFamily="34" charset="0"/>
                <a:ea typeface="+mn-ea"/>
                <a:cs typeface="Arial" pitchFamily="34" charset="0"/>
              </a:defRPr>
            </a:lvl5pPr>
            <a:lvl6pPr marL="2204801" indent="-200436" algn="l" defTabSz="801746"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05674" indent="-200436" algn="l" defTabSz="801746"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06547" indent="-200436" algn="l" defTabSz="801746"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07420" indent="-200436" algn="l" defTabSz="801746"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endParaRPr lang="en-US" dirty="0">
              <a:solidFill>
                <a:srgbClr val="002554"/>
              </a:solidFill>
            </a:endParaRPr>
          </a:p>
        </p:txBody>
      </p:sp>
      <p:sp>
        <p:nvSpPr>
          <p:cNvPr id="8" name="Content Placeholder 1"/>
          <p:cNvSpPr txBox="1">
            <a:spLocks/>
          </p:cNvSpPr>
          <p:nvPr/>
        </p:nvSpPr>
        <p:spPr>
          <a:xfrm>
            <a:off x="327154" y="1182255"/>
            <a:ext cx="8586787" cy="3796145"/>
          </a:xfrm>
          <a:prstGeom prst="rect">
            <a:avLst/>
          </a:prstGeom>
        </p:spPr>
        <p:txBody>
          <a:bodyPr/>
          <a:lstStyle>
            <a:lvl1pPr marL="0" marR="0" indent="0" algn="l" defTabSz="457200" rtl="0" eaLnBrk="0" fontAlgn="base" latinLnBrk="0" hangingPunct="0">
              <a:lnSpc>
                <a:spcPct val="100000"/>
              </a:lnSpc>
              <a:spcBef>
                <a:spcPct val="20000"/>
              </a:spcBef>
              <a:spcAft>
                <a:spcPct val="0"/>
              </a:spcAft>
              <a:buClrTx/>
              <a:buSzTx/>
              <a:buFont typeface="Arial" pitchFamily="34" charset="0"/>
              <a:buNone/>
              <a:tabLst/>
              <a:defRPr sz="1800" kern="1200">
                <a:solidFill>
                  <a:srgbClr val="007681"/>
                </a:solidFill>
                <a:latin typeface="Tahoma" pitchFamily="34" charset="0"/>
                <a:ea typeface="Tahoma" pitchFamily="34" charset="0"/>
                <a:cs typeface="Tahoma" pitchFamily="34" charset="0"/>
              </a:defRPr>
            </a:lvl1pPr>
            <a:lvl2pPr marL="742950" indent="-285750" algn="l" defTabSz="801746" rtl="0" eaLnBrk="1" latinLnBrk="0" hangingPunct="1">
              <a:spcBef>
                <a:spcPct val="20000"/>
              </a:spcBef>
              <a:buClr>
                <a:srgbClr val="007681"/>
              </a:buClr>
              <a:buFont typeface="Wingdings" pitchFamily="2" charset="2"/>
              <a:buChar char="§"/>
              <a:defRPr sz="1600" kern="1200">
                <a:solidFill>
                  <a:srgbClr val="002554"/>
                </a:solidFill>
                <a:latin typeface="Tahoma"/>
                <a:ea typeface="+mn-ea"/>
                <a:cs typeface="Tahoma"/>
              </a:defRPr>
            </a:lvl2pPr>
            <a:lvl3pPr marL="1143000" indent="-228600" algn="l" defTabSz="801746" rtl="0" eaLnBrk="1" latinLnBrk="0" hangingPunct="1">
              <a:spcBef>
                <a:spcPct val="20000"/>
              </a:spcBef>
              <a:buClr>
                <a:srgbClr val="007681"/>
              </a:buClr>
              <a:buFont typeface="Tahoma" pitchFamily="34" charset="0"/>
              <a:buChar char="—"/>
              <a:defRPr sz="1400" kern="1200">
                <a:solidFill>
                  <a:srgbClr val="002554"/>
                </a:solidFill>
                <a:latin typeface="Tahoma" pitchFamily="34" charset="0"/>
                <a:ea typeface="Tahoma" pitchFamily="34" charset="0"/>
                <a:cs typeface="Tahoma" pitchFamily="34" charset="0"/>
              </a:defRPr>
            </a:lvl3pPr>
            <a:lvl4pPr marL="1403055" indent="-200436" algn="l" defTabSz="801746" rtl="0" eaLnBrk="1" latinLnBrk="0" hangingPunct="1">
              <a:spcBef>
                <a:spcPct val="20000"/>
              </a:spcBef>
              <a:buClr>
                <a:srgbClr val="00143D"/>
              </a:buClr>
              <a:buFont typeface="Wingdings" charset="2"/>
              <a:buChar char="§"/>
              <a:defRPr sz="1200" kern="1200">
                <a:solidFill>
                  <a:srgbClr val="454953"/>
                </a:solidFill>
                <a:latin typeface="Tahoma"/>
                <a:ea typeface="+mn-ea"/>
                <a:cs typeface="Tahoma"/>
              </a:defRPr>
            </a:lvl4pPr>
            <a:lvl5pPr marL="1803928" indent="-200436" algn="l" defTabSz="801746" rtl="0" eaLnBrk="1" latinLnBrk="0" hangingPunct="1">
              <a:spcBef>
                <a:spcPct val="20000"/>
              </a:spcBef>
              <a:buFont typeface="Arial" pitchFamily="34" charset="0"/>
              <a:buChar char="»"/>
              <a:defRPr sz="1800" kern="1200">
                <a:solidFill>
                  <a:srgbClr val="454953"/>
                </a:solidFill>
                <a:latin typeface="Arial" pitchFamily="34" charset="0"/>
                <a:ea typeface="+mn-ea"/>
                <a:cs typeface="Arial" pitchFamily="34" charset="0"/>
              </a:defRPr>
            </a:lvl5pPr>
            <a:lvl6pPr marL="2204801" indent="-200436" algn="l" defTabSz="801746"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05674" indent="-200436" algn="l" defTabSz="801746"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06547" indent="-200436" algn="l" defTabSz="801746"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07420" indent="-200436" algn="l" defTabSz="801746"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ctr"/>
            <a:r>
              <a:rPr lang="en-US" sz="3200" b="1" dirty="0">
                <a:solidFill>
                  <a:srgbClr val="E57200"/>
                </a:solidFill>
              </a:rPr>
              <a:t>590 days until……………January 1, 2019</a:t>
            </a:r>
          </a:p>
          <a:p>
            <a:pPr algn="ctr"/>
            <a:endParaRPr lang="en-US" sz="3200" b="1" dirty="0">
              <a:solidFill>
                <a:srgbClr val="E57200"/>
              </a:solidFill>
            </a:endParaRPr>
          </a:p>
          <a:p>
            <a:pPr algn="ctr"/>
            <a:r>
              <a:rPr lang="en-US" sz="3200" b="1" dirty="0">
                <a:solidFill>
                  <a:srgbClr val="E57200"/>
                </a:solidFill>
              </a:rPr>
              <a:t>225 days to gather </a:t>
            </a:r>
            <a:br>
              <a:rPr lang="en-US" sz="3200" b="1" dirty="0">
                <a:solidFill>
                  <a:srgbClr val="E57200"/>
                </a:solidFill>
              </a:rPr>
            </a:br>
            <a:r>
              <a:rPr lang="en-US" sz="3200" b="1" dirty="0">
                <a:solidFill>
                  <a:srgbClr val="E57200"/>
                </a:solidFill>
              </a:rPr>
              <a:t>January 1, 2018 data</a:t>
            </a:r>
          </a:p>
          <a:p>
            <a:pPr algn="ctr"/>
            <a:endParaRPr lang="en-US" sz="3200" b="1" dirty="0">
              <a:solidFill>
                <a:srgbClr val="E57200"/>
              </a:solidFill>
            </a:endParaRPr>
          </a:p>
          <a:p>
            <a:pPr algn="ctr"/>
            <a:r>
              <a:rPr lang="en-US" sz="3200" b="1" u="sng" dirty="0">
                <a:solidFill>
                  <a:srgbClr val="E57200"/>
                </a:solidFill>
              </a:rPr>
              <a:t>ZERO</a:t>
            </a:r>
            <a:r>
              <a:rPr lang="en-US" sz="3200" b="1" dirty="0">
                <a:solidFill>
                  <a:srgbClr val="E57200"/>
                </a:solidFill>
              </a:rPr>
              <a:t> days to gather 2017 data</a:t>
            </a:r>
          </a:p>
          <a:p>
            <a:pPr algn="ctr"/>
            <a:endParaRPr lang="en-US" sz="3200" b="1" dirty="0">
              <a:solidFill>
                <a:srgbClr val="E57200"/>
              </a:solidFill>
            </a:endParaRPr>
          </a:p>
          <a:p>
            <a:pPr algn="ctr"/>
            <a:r>
              <a:rPr lang="en-US" sz="4000" b="1" dirty="0">
                <a:solidFill>
                  <a:srgbClr val="002554"/>
                </a:solidFill>
              </a:rPr>
              <a:t>THE TIME IS NOW!</a:t>
            </a:r>
            <a:endParaRPr lang="en-US" sz="3600" b="1" dirty="0">
              <a:solidFill>
                <a:srgbClr val="002554"/>
              </a:solidFill>
            </a:endParaRPr>
          </a:p>
        </p:txBody>
      </p:sp>
    </p:spTree>
    <p:extLst>
      <p:ext uri="{BB962C8B-B14F-4D97-AF65-F5344CB8AC3E}">
        <p14:creationId xmlns:p14="http://schemas.microsoft.com/office/powerpoint/2010/main" val="340852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1000"/>
                                  </p:stCondLst>
                                  <p:childTnLst>
                                    <p:set>
                                      <p:cBhvr>
                                        <p:cTn id="11" dur="1" fill="hold">
                                          <p:stCondLst>
                                            <p:cond delay="0"/>
                                          </p:stCondLst>
                                        </p:cTn>
                                        <p:tgtEl>
                                          <p:spTgt spid="8">
                                            <p:txEl>
                                              <p:pRg st="2" end="2"/>
                                            </p:txEl>
                                          </p:spTgt>
                                        </p:tgtEl>
                                        <p:attrNameLst>
                                          <p:attrName>style.visibility</p:attrName>
                                        </p:attrNameLst>
                                      </p:cBhvr>
                                      <p:to>
                                        <p:strVal val="visible"/>
                                      </p:to>
                                    </p:set>
                                    <p:anim calcmode="lin" valueType="num">
                                      <p:cBhvr additive="base">
                                        <p:cTn id="12"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1000"/>
                                  </p:stCondLst>
                                  <p:childTnLst>
                                    <p:set>
                                      <p:cBhvr>
                                        <p:cTn id="16" dur="1" fill="hold">
                                          <p:stCondLst>
                                            <p:cond delay="0"/>
                                          </p:stCondLst>
                                        </p:cTn>
                                        <p:tgtEl>
                                          <p:spTgt spid="8">
                                            <p:txEl>
                                              <p:pRg st="4" end="4"/>
                                            </p:txEl>
                                          </p:spTgt>
                                        </p:tgtEl>
                                        <p:attrNameLst>
                                          <p:attrName>style.visibility</p:attrName>
                                        </p:attrNameLst>
                                      </p:cBhvr>
                                      <p:to>
                                        <p:strVal val="visible"/>
                                      </p:to>
                                    </p:set>
                                    <p:anim calcmode="lin" valueType="num">
                                      <p:cBhvr additive="base">
                                        <p:cTn id="17"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par>
                          <p:cTn id="19" fill="hold">
                            <p:stCondLst>
                              <p:cond delay="3500"/>
                            </p:stCondLst>
                            <p:childTnLst>
                              <p:par>
                                <p:cTn id="20" presetID="53" presetClass="entr" presetSubtype="16" fill="hold" nodeType="afterEffect">
                                  <p:stCondLst>
                                    <p:cond delay="1250"/>
                                  </p:stCondLst>
                                  <p:childTnLst>
                                    <p:set>
                                      <p:cBhvr>
                                        <p:cTn id="21" dur="1" fill="hold">
                                          <p:stCondLst>
                                            <p:cond delay="0"/>
                                          </p:stCondLst>
                                        </p:cTn>
                                        <p:tgtEl>
                                          <p:spTgt spid="8">
                                            <p:txEl>
                                              <p:pRg st="6" end="6"/>
                                            </p:txEl>
                                          </p:spTgt>
                                        </p:tgtEl>
                                        <p:attrNameLst>
                                          <p:attrName>style.visibility</p:attrName>
                                        </p:attrNameLst>
                                      </p:cBhvr>
                                      <p:to>
                                        <p:strVal val="visible"/>
                                      </p:to>
                                    </p:set>
                                    <p:anim calcmode="lin" valueType="num">
                                      <p:cBhvr>
                                        <p:cTn id="22" dur="500" fill="hold"/>
                                        <p:tgtEl>
                                          <p:spTgt spid="8">
                                            <p:txEl>
                                              <p:pRg st="6" end="6"/>
                                            </p:txEl>
                                          </p:spTgt>
                                        </p:tgtEl>
                                        <p:attrNameLst>
                                          <p:attrName>ppt_w</p:attrName>
                                        </p:attrNameLst>
                                      </p:cBhvr>
                                      <p:tavLst>
                                        <p:tav tm="0">
                                          <p:val>
                                            <p:fltVal val="0"/>
                                          </p:val>
                                        </p:tav>
                                        <p:tav tm="100000">
                                          <p:val>
                                            <p:strVal val="#ppt_w"/>
                                          </p:val>
                                        </p:tav>
                                      </p:tavLst>
                                    </p:anim>
                                    <p:anim calcmode="lin" valueType="num">
                                      <p:cBhvr>
                                        <p:cTn id="23" dur="500" fill="hold"/>
                                        <p:tgtEl>
                                          <p:spTgt spid="8">
                                            <p:txEl>
                                              <p:pRg st="6" end="6"/>
                                            </p:txEl>
                                          </p:spTgt>
                                        </p:tgtEl>
                                        <p:attrNameLst>
                                          <p:attrName>ppt_h</p:attrName>
                                        </p:attrNameLst>
                                      </p:cBhvr>
                                      <p:tavLst>
                                        <p:tav tm="0">
                                          <p:val>
                                            <p:fltVal val="0"/>
                                          </p:val>
                                        </p:tav>
                                        <p:tav tm="100000">
                                          <p:val>
                                            <p:strVal val="#ppt_h"/>
                                          </p:val>
                                        </p:tav>
                                      </p:tavLst>
                                    </p:anim>
                                    <p:animEffect transition="in" filter="fade">
                                      <p:cBhvr>
                                        <p:cTn id="24"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a:xfrm>
            <a:off x="481012" y="1264920"/>
            <a:ext cx="5472234" cy="4800600"/>
          </a:xfrm>
        </p:spPr>
        <p:txBody>
          <a:bodyPr/>
          <a:lstStyle/>
          <a:p>
            <a:r>
              <a:rPr lang="en-US" sz="1900" dirty="0">
                <a:solidFill>
                  <a:srgbClr val="002554"/>
                </a:solidFill>
              </a:rPr>
              <a:t>FASB issued a new standard</a:t>
            </a:r>
          </a:p>
          <a:p>
            <a:r>
              <a:rPr lang="en-US" sz="1900" b="1" dirty="0"/>
              <a:t>Topic 842, Leases</a:t>
            </a:r>
          </a:p>
          <a:p>
            <a:r>
              <a:rPr lang="en-US" sz="1900" dirty="0">
                <a:solidFill>
                  <a:srgbClr val="002554"/>
                </a:solidFill>
              </a:rPr>
              <a:t>February 25, 2016</a:t>
            </a:r>
          </a:p>
          <a:p>
            <a:endParaRPr lang="en-US" sz="1900" dirty="0">
              <a:solidFill>
                <a:srgbClr val="002554"/>
              </a:solidFill>
            </a:endParaRPr>
          </a:p>
          <a:p>
            <a:endParaRPr lang="en-US" sz="1900" dirty="0">
              <a:solidFill>
                <a:srgbClr val="002554"/>
              </a:solidFill>
            </a:endParaRPr>
          </a:p>
          <a:p>
            <a:r>
              <a:rPr lang="en-US" sz="1900" dirty="0">
                <a:solidFill>
                  <a:srgbClr val="002554"/>
                </a:solidFill>
              </a:rPr>
              <a:t>Effective for annual periods beginning </a:t>
            </a:r>
            <a:r>
              <a:rPr lang="en-US" sz="1900" b="1" dirty="0"/>
              <a:t>AFTER</a:t>
            </a:r>
          </a:p>
          <a:p>
            <a:pPr>
              <a:lnSpc>
                <a:spcPct val="150000"/>
              </a:lnSpc>
            </a:pPr>
            <a:r>
              <a:rPr lang="en-US" sz="1900" b="1" dirty="0">
                <a:solidFill>
                  <a:srgbClr val="002554"/>
                </a:solidFill>
              </a:rPr>
              <a:t>December 15, 2018 (public entities)</a:t>
            </a:r>
          </a:p>
          <a:p>
            <a:pPr>
              <a:lnSpc>
                <a:spcPct val="150000"/>
              </a:lnSpc>
            </a:pPr>
            <a:r>
              <a:rPr lang="en-US" sz="1900" b="1" dirty="0">
                <a:solidFill>
                  <a:srgbClr val="002554"/>
                </a:solidFill>
              </a:rPr>
              <a:t>December 15, 2019 (non-public entities)</a:t>
            </a:r>
          </a:p>
          <a:p>
            <a:endParaRPr lang="en-US" sz="1900" dirty="0">
              <a:solidFill>
                <a:srgbClr val="002554"/>
              </a:solidFill>
            </a:endParaRPr>
          </a:p>
          <a:p>
            <a:endParaRPr lang="en-US" sz="1900" dirty="0">
              <a:solidFill>
                <a:srgbClr val="002554"/>
              </a:solidFill>
            </a:endParaRPr>
          </a:p>
          <a:p>
            <a:r>
              <a:rPr lang="en-US" sz="1900" b="1" dirty="0"/>
              <a:t>EARLY ADOPTION IS PERMITTED BY ALL ENTITIES</a:t>
            </a:r>
          </a:p>
        </p:txBody>
      </p:sp>
      <p:sp>
        <p:nvSpPr>
          <p:cNvPr id="3" name="Title 2"/>
          <p:cNvSpPr>
            <a:spLocks noGrp="1"/>
          </p:cNvSpPr>
          <p:nvPr>
            <p:ph type="title"/>
          </p:nvPr>
        </p:nvSpPr>
        <p:spPr/>
        <p:txBody>
          <a:bodyPr/>
          <a:lstStyle/>
          <a:p>
            <a:r>
              <a:rPr lang="en-US" sz="2800" dirty="0"/>
              <a:t>Overview</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301" y="1284327"/>
            <a:ext cx="3029617" cy="4550558"/>
          </a:xfrm>
          <a:prstGeom prst="rect">
            <a:avLst/>
          </a:prstGeom>
          <a:ln w="19050">
            <a:solidFill>
              <a:schemeClr val="tx2">
                <a:lumMod val="20000"/>
                <a:lumOff val="8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6" name="Slide Number Placeholder 5"/>
          <p:cNvSpPr txBox="1">
            <a:spLocks/>
          </p:cNvSpPr>
          <p:nvPr/>
        </p:nvSpPr>
        <p:spPr>
          <a:xfrm>
            <a:off x="8524415" y="6400800"/>
            <a:ext cx="384175" cy="304800"/>
          </a:xfrm>
          <a:prstGeom prst="rect">
            <a:avLst/>
          </a:prstGeom>
        </p:spPr>
        <p:txBody>
          <a:bodyPr/>
          <a:lstStyle>
            <a:defPPr>
              <a:defRPr lang="en-US"/>
            </a:defPPr>
            <a:lvl1pPr algn="l" rtl="0" fontAlgn="base">
              <a:spcBef>
                <a:spcPct val="0"/>
              </a:spcBef>
              <a:spcAft>
                <a:spcPct val="0"/>
              </a:spcAft>
              <a:defRPr sz="1800" kern="1200">
                <a:solidFill>
                  <a:schemeClr val="tx1"/>
                </a:solidFill>
                <a:latin typeface="Arial" charset="0"/>
                <a:ea typeface="+mn-ea"/>
                <a:cs typeface="Arial" charset="0"/>
              </a:defRPr>
            </a:lvl1pPr>
            <a:lvl2pPr marL="400873" algn="l" rtl="0" fontAlgn="base">
              <a:spcBef>
                <a:spcPct val="0"/>
              </a:spcBef>
              <a:spcAft>
                <a:spcPct val="0"/>
              </a:spcAft>
              <a:defRPr sz="1800" kern="1200">
                <a:solidFill>
                  <a:schemeClr val="tx1"/>
                </a:solidFill>
                <a:latin typeface="Arial" charset="0"/>
                <a:ea typeface="+mn-ea"/>
                <a:cs typeface="Arial" charset="0"/>
              </a:defRPr>
            </a:lvl2pPr>
            <a:lvl3pPr marL="801746" algn="l" rtl="0" fontAlgn="base">
              <a:spcBef>
                <a:spcPct val="0"/>
              </a:spcBef>
              <a:spcAft>
                <a:spcPct val="0"/>
              </a:spcAft>
              <a:defRPr sz="1800" kern="1200">
                <a:solidFill>
                  <a:schemeClr val="tx1"/>
                </a:solidFill>
                <a:latin typeface="Arial" charset="0"/>
                <a:ea typeface="+mn-ea"/>
                <a:cs typeface="Arial" charset="0"/>
              </a:defRPr>
            </a:lvl3pPr>
            <a:lvl4pPr marL="1202619" algn="l" rtl="0" fontAlgn="base">
              <a:spcBef>
                <a:spcPct val="0"/>
              </a:spcBef>
              <a:spcAft>
                <a:spcPct val="0"/>
              </a:spcAft>
              <a:defRPr sz="1800" kern="1200">
                <a:solidFill>
                  <a:schemeClr val="tx1"/>
                </a:solidFill>
                <a:latin typeface="Arial" charset="0"/>
                <a:ea typeface="+mn-ea"/>
                <a:cs typeface="Arial" charset="0"/>
              </a:defRPr>
            </a:lvl4pPr>
            <a:lvl5pPr marL="1603492" algn="l" rtl="0" fontAlgn="base">
              <a:spcBef>
                <a:spcPct val="0"/>
              </a:spcBef>
              <a:spcAft>
                <a:spcPct val="0"/>
              </a:spcAft>
              <a:defRPr sz="1800" kern="1200">
                <a:solidFill>
                  <a:schemeClr val="tx1"/>
                </a:solidFill>
                <a:latin typeface="Arial" charset="0"/>
                <a:ea typeface="+mn-ea"/>
                <a:cs typeface="Arial" charset="0"/>
              </a:defRPr>
            </a:lvl5pPr>
            <a:lvl6pPr marL="2004365" algn="l" defTabSz="801746" rtl="0" eaLnBrk="1" latinLnBrk="0" hangingPunct="1">
              <a:defRPr sz="1800" kern="1200">
                <a:solidFill>
                  <a:schemeClr val="tx1"/>
                </a:solidFill>
                <a:latin typeface="Arial" charset="0"/>
                <a:ea typeface="+mn-ea"/>
                <a:cs typeface="Arial" charset="0"/>
              </a:defRPr>
            </a:lvl6pPr>
            <a:lvl7pPr marL="2405238" algn="l" defTabSz="801746" rtl="0" eaLnBrk="1" latinLnBrk="0" hangingPunct="1">
              <a:defRPr sz="1800" kern="1200">
                <a:solidFill>
                  <a:schemeClr val="tx1"/>
                </a:solidFill>
                <a:latin typeface="Arial" charset="0"/>
                <a:ea typeface="+mn-ea"/>
                <a:cs typeface="Arial" charset="0"/>
              </a:defRPr>
            </a:lvl7pPr>
            <a:lvl8pPr marL="2806111" algn="l" defTabSz="801746" rtl="0" eaLnBrk="1" latinLnBrk="0" hangingPunct="1">
              <a:defRPr sz="1800" kern="1200">
                <a:solidFill>
                  <a:schemeClr val="tx1"/>
                </a:solidFill>
                <a:latin typeface="Arial" charset="0"/>
                <a:ea typeface="+mn-ea"/>
                <a:cs typeface="Arial" charset="0"/>
              </a:defRPr>
            </a:lvl8pPr>
            <a:lvl9pPr marL="3206984" algn="l" defTabSz="801746" rtl="0" eaLnBrk="1" latinLnBrk="0" hangingPunct="1">
              <a:defRPr sz="1800" kern="1200">
                <a:solidFill>
                  <a:schemeClr val="tx1"/>
                </a:solidFill>
                <a:latin typeface="Arial" charset="0"/>
                <a:ea typeface="+mn-ea"/>
                <a:cs typeface="Arial" charset="0"/>
              </a:defRPr>
            </a:lvl9pPr>
          </a:lstStyle>
          <a:p>
            <a:pPr algn="ctr"/>
            <a:fld id="{D10AD601-B731-46D7-B24C-28175BE54275}" type="slidenum">
              <a:rPr lang="en-US" sz="1100" b="1" smtClean="0">
                <a:solidFill>
                  <a:schemeClr val="tx2"/>
                </a:solidFill>
                <a:latin typeface="Tahoma" panose="020B0604030504040204" pitchFamily="34" charset="0"/>
                <a:ea typeface="Tahoma" panose="020B0604030504040204" pitchFamily="34" charset="0"/>
                <a:cs typeface="Tahoma" panose="020B0604030504040204" pitchFamily="34" charset="0"/>
              </a:rPr>
              <a:pPr algn="ctr"/>
              <a:t>4</a:t>
            </a:fld>
            <a:endParaRPr lang="en-US"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17184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a:xfrm>
            <a:off x="481012" y="1099127"/>
            <a:ext cx="8427578" cy="4966393"/>
          </a:xfrm>
        </p:spPr>
        <p:txBody>
          <a:bodyPr/>
          <a:lstStyle/>
          <a:p>
            <a:r>
              <a:rPr lang="en-US" sz="2000" b="1" dirty="0">
                <a:solidFill>
                  <a:srgbClr val="002554"/>
                </a:solidFill>
              </a:rPr>
              <a:t>The new standard has extensive guidance on the identification of a lease.</a:t>
            </a:r>
          </a:p>
          <a:p>
            <a:pPr marL="342900" indent="-342900">
              <a:buFont typeface="Arial" panose="020B0604020202020204" pitchFamily="34" charset="0"/>
              <a:buChar char="•"/>
            </a:pPr>
            <a:r>
              <a:rPr lang="en-US" sz="2000" b="1" u="sng" dirty="0">
                <a:solidFill>
                  <a:srgbClr val="002554"/>
                </a:solidFill>
              </a:rPr>
              <a:t>Segregating lease and non-lease (service) components </a:t>
            </a:r>
            <a:r>
              <a:rPr lang="en-US" sz="2000" dirty="0">
                <a:solidFill>
                  <a:srgbClr val="002554"/>
                </a:solidFill>
              </a:rPr>
              <a:t>in a lease contract will be a new important process as only lease components will be recognized as lease assets and lease liabilities.</a:t>
            </a:r>
          </a:p>
          <a:p>
            <a:pPr marL="342900" indent="-342900">
              <a:buFont typeface="Arial" panose="020B0604020202020204" pitchFamily="34" charset="0"/>
              <a:buChar char="•"/>
            </a:pPr>
            <a:r>
              <a:rPr lang="en-US" sz="2000" b="1" u="sng" dirty="0">
                <a:solidFill>
                  <a:srgbClr val="002554"/>
                </a:solidFill>
              </a:rPr>
              <a:t>Significant change in accounting for related party leases</a:t>
            </a:r>
            <a:r>
              <a:rPr lang="en-US" sz="2000" u="sng" dirty="0">
                <a:solidFill>
                  <a:srgbClr val="002554"/>
                </a:solidFill>
              </a:rPr>
              <a:t> </a:t>
            </a:r>
            <a:r>
              <a:rPr lang="en-US" sz="2000" dirty="0">
                <a:solidFill>
                  <a:srgbClr val="002554"/>
                </a:solidFill>
              </a:rPr>
              <a:t>by shifting from a substance-based criteria in current US GAAP to accounting for related party leases based on their legally enforceable terms.</a:t>
            </a:r>
          </a:p>
          <a:p>
            <a:pPr marL="342900" indent="-342900">
              <a:buFont typeface="Arial" panose="020B0604020202020204" pitchFamily="34" charset="0"/>
              <a:buChar char="•"/>
            </a:pPr>
            <a:r>
              <a:rPr lang="en-US" sz="2000" b="1" u="sng" dirty="0">
                <a:solidFill>
                  <a:srgbClr val="002554"/>
                </a:solidFill>
              </a:rPr>
              <a:t>More transactions involving real estate sale/leasebacks </a:t>
            </a:r>
            <a:r>
              <a:rPr lang="en-US" sz="2000" dirty="0">
                <a:solidFill>
                  <a:srgbClr val="002554"/>
                </a:solidFill>
              </a:rPr>
              <a:t>will qualify for sale/leaseback accounting.</a:t>
            </a:r>
          </a:p>
          <a:p>
            <a:pPr marL="342900" indent="-342900">
              <a:buFont typeface="Arial" panose="020B0604020202020204" pitchFamily="34" charset="0"/>
              <a:buChar char="•"/>
            </a:pPr>
            <a:r>
              <a:rPr lang="en-US" sz="2000" b="1" u="sng" dirty="0">
                <a:solidFill>
                  <a:srgbClr val="002554"/>
                </a:solidFill>
              </a:rPr>
              <a:t>Practical expedients </a:t>
            </a:r>
            <a:r>
              <a:rPr lang="en-US" sz="2000" dirty="0">
                <a:solidFill>
                  <a:srgbClr val="002554"/>
                </a:solidFill>
              </a:rPr>
              <a:t>are available upon adoption of the new lease standard that permit, but do not require, an entity to avoid reassessment of lease classification for existing leases at the date of adoption.</a:t>
            </a:r>
          </a:p>
        </p:txBody>
      </p:sp>
      <p:sp>
        <p:nvSpPr>
          <p:cNvPr id="3" name="Title 2"/>
          <p:cNvSpPr>
            <a:spLocks noGrp="1"/>
          </p:cNvSpPr>
          <p:nvPr>
            <p:ph type="title"/>
          </p:nvPr>
        </p:nvSpPr>
        <p:spPr/>
        <p:txBody>
          <a:bodyPr/>
          <a:lstStyle/>
          <a:p>
            <a:r>
              <a:rPr lang="en-US" sz="2800" dirty="0"/>
              <a:t>Key Points</a:t>
            </a:r>
          </a:p>
        </p:txBody>
      </p:sp>
      <p:sp>
        <p:nvSpPr>
          <p:cNvPr id="6" name="Slide Number Placeholder 5"/>
          <p:cNvSpPr txBox="1">
            <a:spLocks/>
          </p:cNvSpPr>
          <p:nvPr/>
        </p:nvSpPr>
        <p:spPr>
          <a:xfrm>
            <a:off x="8524415" y="6400800"/>
            <a:ext cx="384175" cy="304800"/>
          </a:xfrm>
          <a:prstGeom prst="rect">
            <a:avLst/>
          </a:prstGeom>
        </p:spPr>
        <p:txBody>
          <a:bodyPr/>
          <a:lstStyle>
            <a:defPPr>
              <a:defRPr lang="en-US"/>
            </a:defPPr>
            <a:lvl1pPr algn="l" rtl="0" fontAlgn="base">
              <a:spcBef>
                <a:spcPct val="0"/>
              </a:spcBef>
              <a:spcAft>
                <a:spcPct val="0"/>
              </a:spcAft>
              <a:defRPr sz="1800" kern="1200">
                <a:solidFill>
                  <a:schemeClr val="tx1"/>
                </a:solidFill>
                <a:latin typeface="Arial" charset="0"/>
                <a:ea typeface="+mn-ea"/>
                <a:cs typeface="Arial" charset="0"/>
              </a:defRPr>
            </a:lvl1pPr>
            <a:lvl2pPr marL="400873" algn="l" rtl="0" fontAlgn="base">
              <a:spcBef>
                <a:spcPct val="0"/>
              </a:spcBef>
              <a:spcAft>
                <a:spcPct val="0"/>
              </a:spcAft>
              <a:defRPr sz="1800" kern="1200">
                <a:solidFill>
                  <a:schemeClr val="tx1"/>
                </a:solidFill>
                <a:latin typeface="Arial" charset="0"/>
                <a:ea typeface="+mn-ea"/>
                <a:cs typeface="Arial" charset="0"/>
              </a:defRPr>
            </a:lvl2pPr>
            <a:lvl3pPr marL="801746" algn="l" rtl="0" fontAlgn="base">
              <a:spcBef>
                <a:spcPct val="0"/>
              </a:spcBef>
              <a:spcAft>
                <a:spcPct val="0"/>
              </a:spcAft>
              <a:defRPr sz="1800" kern="1200">
                <a:solidFill>
                  <a:schemeClr val="tx1"/>
                </a:solidFill>
                <a:latin typeface="Arial" charset="0"/>
                <a:ea typeface="+mn-ea"/>
                <a:cs typeface="Arial" charset="0"/>
              </a:defRPr>
            </a:lvl3pPr>
            <a:lvl4pPr marL="1202619" algn="l" rtl="0" fontAlgn="base">
              <a:spcBef>
                <a:spcPct val="0"/>
              </a:spcBef>
              <a:spcAft>
                <a:spcPct val="0"/>
              </a:spcAft>
              <a:defRPr sz="1800" kern="1200">
                <a:solidFill>
                  <a:schemeClr val="tx1"/>
                </a:solidFill>
                <a:latin typeface="Arial" charset="0"/>
                <a:ea typeface="+mn-ea"/>
                <a:cs typeface="Arial" charset="0"/>
              </a:defRPr>
            </a:lvl4pPr>
            <a:lvl5pPr marL="1603492" algn="l" rtl="0" fontAlgn="base">
              <a:spcBef>
                <a:spcPct val="0"/>
              </a:spcBef>
              <a:spcAft>
                <a:spcPct val="0"/>
              </a:spcAft>
              <a:defRPr sz="1800" kern="1200">
                <a:solidFill>
                  <a:schemeClr val="tx1"/>
                </a:solidFill>
                <a:latin typeface="Arial" charset="0"/>
                <a:ea typeface="+mn-ea"/>
                <a:cs typeface="Arial" charset="0"/>
              </a:defRPr>
            </a:lvl5pPr>
            <a:lvl6pPr marL="2004365" algn="l" defTabSz="801746" rtl="0" eaLnBrk="1" latinLnBrk="0" hangingPunct="1">
              <a:defRPr sz="1800" kern="1200">
                <a:solidFill>
                  <a:schemeClr val="tx1"/>
                </a:solidFill>
                <a:latin typeface="Arial" charset="0"/>
                <a:ea typeface="+mn-ea"/>
                <a:cs typeface="Arial" charset="0"/>
              </a:defRPr>
            </a:lvl6pPr>
            <a:lvl7pPr marL="2405238" algn="l" defTabSz="801746" rtl="0" eaLnBrk="1" latinLnBrk="0" hangingPunct="1">
              <a:defRPr sz="1800" kern="1200">
                <a:solidFill>
                  <a:schemeClr val="tx1"/>
                </a:solidFill>
                <a:latin typeface="Arial" charset="0"/>
                <a:ea typeface="+mn-ea"/>
                <a:cs typeface="Arial" charset="0"/>
              </a:defRPr>
            </a:lvl7pPr>
            <a:lvl8pPr marL="2806111" algn="l" defTabSz="801746" rtl="0" eaLnBrk="1" latinLnBrk="0" hangingPunct="1">
              <a:defRPr sz="1800" kern="1200">
                <a:solidFill>
                  <a:schemeClr val="tx1"/>
                </a:solidFill>
                <a:latin typeface="Arial" charset="0"/>
                <a:ea typeface="+mn-ea"/>
                <a:cs typeface="Arial" charset="0"/>
              </a:defRPr>
            </a:lvl8pPr>
            <a:lvl9pPr marL="3206984" algn="l" defTabSz="801746" rtl="0" eaLnBrk="1" latinLnBrk="0" hangingPunct="1">
              <a:defRPr sz="1800" kern="1200">
                <a:solidFill>
                  <a:schemeClr val="tx1"/>
                </a:solidFill>
                <a:latin typeface="Arial" charset="0"/>
                <a:ea typeface="+mn-ea"/>
                <a:cs typeface="Arial" charset="0"/>
              </a:defRPr>
            </a:lvl9pPr>
          </a:lstStyle>
          <a:p>
            <a:pPr algn="ctr"/>
            <a:fld id="{D10AD601-B731-46D7-B24C-28175BE54275}" type="slidenum">
              <a:rPr lang="en-US" sz="1100" b="1" smtClean="0">
                <a:solidFill>
                  <a:schemeClr val="tx2"/>
                </a:solidFill>
                <a:latin typeface="Tahoma" panose="020B0604030504040204" pitchFamily="34" charset="0"/>
                <a:ea typeface="Tahoma" panose="020B0604030504040204" pitchFamily="34" charset="0"/>
                <a:cs typeface="Tahoma" panose="020B0604030504040204" pitchFamily="34" charset="0"/>
              </a:rPr>
              <a:pPr algn="ctr"/>
              <a:t>5</a:t>
            </a:fld>
            <a:endParaRPr lang="en-US"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03059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a:xfrm>
            <a:off x="481012" y="1025237"/>
            <a:ext cx="8427578" cy="5040284"/>
          </a:xfrm>
        </p:spPr>
        <p:txBody>
          <a:bodyPr/>
          <a:lstStyle/>
          <a:p>
            <a:pPr marL="342900" indent="-342900">
              <a:buFont typeface="Arial" panose="020B0604020202020204" pitchFamily="34" charset="0"/>
              <a:buChar char="•"/>
            </a:pPr>
            <a:r>
              <a:rPr lang="en-US" sz="2000" b="1" u="sng" dirty="0">
                <a:solidFill>
                  <a:srgbClr val="002554"/>
                </a:solidFill>
              </a:rPr>
              <a:t>All leases (over 12 months) recorded on balance sheet:</a:t>
            </a:r>
          </a:p>
          <a:p>
            <a:pPr marL="1085850" lvl="1" indent="-342900">
              <a:buFont typeface="Arial" panose="020B0604020202020204" pitchFamily="34" charset="0"/>
              <a:buChar char="•"/>
            </a:pPr>
            <a:r>
              <a:rPr lang="en-US" sz="1800" dirty="0"/>
              <a:t>Short-term exception</a:t>
            </a:r>
          </a:p>
          <a:p>
            <a:pPr marL="1085850" lvl="1" indent="-342900">
              <a:buFont typeface="Arial" panose="020B0604020202020204" pitchFamily="34" charset="0"/>
              <a:buChar char="•"/>
            </a:pPr>
            <a:r>
              <a:rPr lang="en-US" sz="1800" dirty="0"/>
              <a:t>Treatment of variable payments</a:t>
            </a:r>
          </a:p>
          <a:p>
            <a:pPr marL="1085850" lvl="1" indent="-342900">
              <a:buFont typeface="Arial" panose="020B0604020202020204" pitchFamily="34" charset="0"/>
              <a:buChar char="•"/>
            </a:pPr>
            <a:r>
              <a:rPr lang="en-US" sz="1800" dirty="0"/>
              <a:t>Segregating non-lease components</a:t>
            </a:r>
          </a:p>
          <a:p>
            <a:pPr marL="1085850" lvl="1" indent="-342900">
              <a:buFont typeface="Arial" panose="020B0604020202020204" pitchFamily="34" charset="0"/>
              <a:buChar char="•"/>
            </a:pPr>
            <a:r>
              <a:rPr lang="en-US" sz="1800" dirty="0"/>
              <a:t>Initial direct costs</a:t>
            </a:r>
          </a:p>
          <a:p>
            <a:pPr marL="342900" indent="-342900">
              <a:buFont typeface="Arial" panose="020B0604020202020204" pitchFamily="34" charset="0"/>
              <a:buChar char="•"/>
            </a:pPr>
            <a:r>
              <a:rPr lang="en-US" sz="2000" b="1" u="sng" dirty="0">
                <a:solidFill>
                  <a:srgbClr val="002554"/>
                </a:solidFill>
              </a:rPr>
              <a:t>Many contracts contain both lease and non-lease </a:t>
            </a:r>
            <a:r>
              <a:rPr lang="en-US" sz="2000" dirty="0">
                <a:solidFill>
                  <a:srgbClr val="002554"/>
                </a:solidFill>
              </a:rPr>
              <a:t>(e.g., service) components.  Some examples of potential non-lease service components include maintenance, cleaning, and repair services.</a:t>
            </a:r>
          </a:p>
          <a:p>
            <a:pPr marL="342900" indent="-342900">
              <a:buFont typeface="Arial" panose="020B0604020202020204" pitchFamily="34" charset="0"/>
              <a:buChar char="•"/>
            </a:pPr>
            <a:r>
              <a:rPr lang="en-US" sz="2000" dirty="0">
                <a:solidFill>
                  <a:srgbClr val="002554"/>
                </a:solidFill>
              </a:rPr>
              <a:t>The </a:t>
            </a:r>
            <a:r>
              <a:rPr lang="en-US" sz="2000" b="1" u="sng" dirty="0">
                <a:solidFill>
                  <a:srgbClr val="002554"/>
                </a:solidFill>
              </a:rPr>
              <a:t>lessee shall determine the relative standalone price </a:t>
            </a:r>
            <a:r>
              <a:rPr lang="en-US" sz="2000" dirty="0">
                <a:solidFill>
                  <a:srgbClr val="002554"/>
                </a:solidFill>
              </a:rPr>
              <a:t>of the separate lease components and the non-lease components on the basis of their observable standalone prices.</a:t>
            </a:r>
          </a:p>
          <a:p>
            <a:pPr marL="342900" indent="-342900">
              <a:buFont typeface="Arial" panose="020B0604020202020204" pitchFamily="34" charset="0"/>
              <a:buChar char="•"/>
            </a:pPr>
            <a:r>
              <a:rPr lang="en-US" sz="2000" b="1" u="sng" dirty="0">
                <a:solidFill>
                  <a:srgbClr val="002554"/>
                </a:solidFill>
              </a:rPr>
              <a:t>Allows a lessee to make an accounting polity election </a:t>
            </a:r>
            <a:r>
              <a:rPr lang="en-US" sz="2000" dirty="0">
                <a:solidFill>
                  <a:srgbClr val="002554"/>
                </a:solidFill>
              </a:rPr>
              <a:t>by class of underlying asset, to not separate non-lease components from lease components and, instead, to account for each separate lease component and the non-lease components associated with that lease component as a single lease component.</a:t>
            </a:r>
          </a:p>
          <a:p>
            <a:pPr lvl="1" indent="0">
              <a:buNone/>
            </a:pPr>
            <a:endParaRPr lang="en-US" sz="1800" dirty="0">
              <a:solidFill>
                <a:srgbClr val="002554"/>
              </a:solidFill>
            </a:endParaRPr>
          </a:p>
        </p:txBody>
      </p:sp>
      <p:sp>
        <p:nvSpPr>
          <p:cNvPr id="3" name="Title 2"/>
          <p:cNvSpPr>
            <a:spLocks noGrp="1"/>
          </p:cNvSpPr>
          <p:nvPr>
            <p:ph type="title"/>
          </p:nvPr>
        </p:nvSpPr>
        <p:spPr/>
        <p:txBody>
          <a:bodyPr/>
          <a:lstStyle/>
          <a:p>
            <a:r>
              <a:rPr lang="en-US" sz="2800" dirty="0"/>
              <a:t>Key Points </a:t>
            </a:r>
            <a:r>
              <a:rPr lang="en-US" sz="1800" b="0" dirty="0"/>
              <a:t>(continued)</a:t>
            </a:r>
            <a:endParaRPr lang="en-US" sz="2800" b="0" dirty="0"/>
          </a:p>
        </p:txBody>
      </p:sp>
      <p:sp>
        <p:nvSpPr>
          <p:cNvPr id="6" name="Slide Number Placeholder 5"/>
          <p:cNvSpPr txBox="1">
            <a:spLocks/>
          </p:cNvSpPr>
          <p:nvPr/>
        </p:nvSpPr>
        <p:spPr>
          <a:xfrm>
            <a:off x="8524415" y="6400800"/>
            <a:ext cx="384175" cy="304800"/>
          </a:xfrm>
          <a:prstGeom prst="rect">
            <a:avLst/>
          </a:prstGeom>
        </p:spPr>
        <p:txBody>
          <a:bodyPr/>
          <a:lstStyle>
            <a:defPPr>
              <a:defRPr lang="en-US"/>
            </a:defPPr>
            <a:lvl1pPr algn="l" rtl="0" fontAlgn="base">
              <a:spcBef>
                <a:spcPct val="0"/>
              </a:spcBef>
              <a:spcAft>
                <a:spcPct val="0"/>
              </a:spcAft>
              <a:defRPr sz="1800" kern="1200">
                <a:solidFill>
                  <a:schemeClr val="tx1"/>
                </a:solidFill>
                <a:latin typeface="Arial" charset="0"/>
                <a:ea typeface="+mn-ea"/>
                <a:cs typeface="Arial" charset="0"/>
              </a:defRPr>
            </a:lvl1pPr>
            <a:lvl2pPr marL="400873" algn="l" rtl="0" fontAlgn="base">
              <a:spcBef>
                <a:spcPct val="0"/>
              </a:spcBef>
              <a:spcAft>
                <a:spcPct val="0"/>
              </a:spcAft>
              <a:defRPr sz="1800" kern="1200">
                <a:solidFill>
                  <a:schemeClr val="tx1"/>
                </a:solidFill>
                <a:latin typeface="Arial" charset="0"/>
                <a:ea typeface="+mn-ea"/>
                <a:cs typeface="Arial" charset="0"/>
              </a:defRPr>
            </a:lvl2pPr>
            <a:lvl3pPr marL="801746" algn="l" rtl="0" fontAlgn="base">
              <a:spcBef>
                <a:spcPct val="0"/>
              </a:spcBef>
              <a:spcAft>
                <a:spcPct val="0"/>
              </a:spcAft>
              <a:defRPr sz="1800" kern="1200">
                <a:solidFill>
                  <a:schemeClr val="tx1"/>
                </a:solidFill>
                <a:latin typeface="Arial" charset="0"/>
                <a:ea typeface="+mn-ea"/>
                <a:cs typeface="Arial" charset="0"/>
              </a:defRPr>
            </a:lvl3pPr>
            <a:lvl4pPr marL="1202619" algn="l" rtl="0" fontAlgn="base">
              <a:spcBef>
                <a:spcPct val="0"/>
              </a:spcBef>
              <a:spcAft>
                <a:spcPct val="0"/>
              </a:spcAft>
              <a:defRPr sz="1800" kern="1200">
                <a:solidFill>
                  <a:schemeClr val="tx1"/>
                </a:solidFill>
                <a:latin typeface="Arial" charset="0"/>
                <a:ea typeface="+mn-ea"/>
                <a:cs typeface="Arial" charset="0"/>
              </a:defRPr>
            </a:lvl4pPr>
            <a:lvl5pPr marL="1603492" algn="l" rtl="0" fontAlgn="base">
              <a:spcBef>
                <a:spcPct val="0"/>
              </a:spcBef>
              <a:spcAft>
                <a:spcPct val="0"/>
              </a:spcAft>
              <a:defRPr sz="1800" kern="1200">
                <a:solidFill>
                  <a:schemeClr val="tx1"/>
                </a:solidFill>
                <a:latin typeface="Arial" charset="0"/>
                <a:ea typeface="+mn-ea"/>
                <a:cs typeface="Arial" charset="0"/>
              </a:defRPr>
            </a:lvl5pPr>
            <a:lvl6pPr marL="2004365" algn="l" defTabSz="801746" rtl="0" eaLnBrk="1" latinLnBrk="0" hangingPunct="1">
              <a:defRPr sz="1800" kern="1200">
                <a:solidFill>
                  <a:schemeClr val="tx1"/>
                </a:solidFill>
                <a:latin typeface="Arial" charset="0"/>
                <a:ea typeface="+mn-ea"/>
                <a:cs typeface="Arial" charset="0"/>
              </a:defRPr>
            </a:lvl6pPr>
            <a:lvl7pPr marL="2405238" algn="l" defTabSz="801746" rtl="0" eaLnBrk="1" latinLnBrk="0" hangingPunct="1">
              <a:defRPr sz="1800" kern="1200">
                <a:solidFill>
                  <a:schemeClr val="tx1"/>
                </a:solidFill>
                <a:latin typeface="Arial" charset="0"/>
                <a:ea typeface="+mn-ea"/>
                <a:cs typeface="Arial" charset="0"/>
              </a:defRPr>
            </a:lvl7pPr>
            <a:lvl8pPr marL="2806111" algn="l" defTabSz="801746" rtl="0" eaLnBrk="1" latinLnBrk="0" hangingPunct="1">
              <a:defRPr sz="1800" kern="1200">
                <a:solidFill>
                  <a:schemeClr val="tx1"/>
                </a:solidFill>
                <a:latin typeface="Arial" charset="0"/>
                <a:ea typeface="+mn-ea"/>
                <a:cs typeface="Arial" charset="0"/>
              </a:defRPr>
            </a:lvl8pPr>
            <a:lvl9pPr marL="3206984" algn="l" defTabSz="801746" rtl="0" eaLnBrk="1" latinLnBrk="0" hangingPunct="1">
              <a:defRPr sz="1800" kern="1200">
                <a:solidFill>
                  <a:schemeClr val="tx1"/>
                </a:solidFill>
                <a:latin typeface="Arial" charset="0"/>
                <a:ea typeface="+mn-ea"/>
                <a:cs typeface="Arial" charset="0"/>
              </a:defRPr>
            </a:lvl9pPr>
          </a:lstStyle>
          <a:p>
            <a:pPr algn="ctr"/>
            <a:fld id="{D10AD601-B731-46D7-B24C-28175BE54275}" type="slidenum">
              <a:rPr lang="en-US" sz="1100" b="1" smtClean="0">
                <a:solidFill>
                  <a:schemeClr val="tx2"/>
                </a:solidFill>
                <a:latin typeface="Tahoma" panose="020B0604030504040204" pitchFamily="34" charset="0"/>
                <a:ea typeface="Tahoma" panose="020B0604030504040204" pitchFamily="34" charset="0"/>
                <a:cs typeface="Tahoma" panose="020B0604030504040204" pitchFamily="34" charset="0"/>
              </a:rPr>
              <a:pPr algn="ctr"/>
              <a:t>6</a:t>
            </a:fld>
            <a:endParaRPr lang="en-US"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31486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a:xfrm>
            <a:off x="481012" y="1025237"/>
            <a:ext cx="8427578" cy="5040284"/>
          </a:xfrm>
        </p:spPr>
        <p:txBody>
          <a:bodyPr/>
          <a:lstStyle/>
          <a:p>
            <a:pPr marL="342900" indent="-342900">
              <a:buFont typeface="Arial" panose="020B0604020202020204" pitchFamily="34" charset="0"/>
              <a:buChar char="•"/>
            </a:pPr>
            <a:r>
              <a:rPr lang="en-US" sz="2000" dirty="0">
                <a:solidFill>
                  <a:srgbClr val="002554"/>
                </a:solidFill>
              </a:rPr>
              <a:t>Costs that meet the </a:t>
            </a:r>
            <a:r>
              <a:rPr lang="en-US" sz="2000" b="1" u="sng" dirty="0">
                <a:solidFill>
                  <a:srgbClr val="002554"/>
                </a:solidFill>
              </a:rPr>
              <a:t>new definition of initial direct costs </a:t>
            </a:r>
            <a:r>
              <a:rPr lang="en-US" sz="2000" dirty="0">
                <a:solidFill>
                  <a:srgbClr val="002554"/>
                </a:solidFill>
              </a:rPr>
              <a:t>can be included in the capitalized right-of-use asset.</a:t>
            </a:r>
          </a:p>
          <a:p>
            <a:pPr marL="342900" indent="-342900">
              <a:buFont typeface="Arial" panose="020B0604020202020204" pitchFamily="34" charset="0"/>
              <a:buChar char="•"/>
            </a:pPr>
            <a:r>
              <a:rPr lang="en-US" sz="2000" dirty="0">
                <a:solidFill>
                  <a:srgbClr val="002554"/>
                </a:solidFill>
              </a:rPr>
              <a:t>The new lease standard defines initial direct costs as the incremental costs of a lease that would not have been incurred if the lease had not been obtained and indicates that commissions may be an example.</a:t>
            </a:r>
          </a:p>
          <a:p>
            <a:pPr marL="342900" indent="-342900">
              <a:buFont typeface="Arial" panose="020B0604020202020204" pitchFamily="34" charset="0"/>
              <a:buChar char="•"/>
            </a:pPr>
            <a:r>
              <a:rPr lang="en-US" sz="2000" dirty="0">
                <a:solidFill>
                  <a:srgbClr val="002554"/>
                </a:solidFill>
              </a:rPr>
              <a:t>A </a:t>
            </a:r>
            <a:r>
              <a:rPr lang="en-US" sz="2000" b="1" u="sng" dirty="0">
                <a:solidFill>
                  <a:srgbClr val="002554"/>
                </a:solidFill>
              </a:rPr>
              <a:t>lessee should classify a lease as a finance lease and a lessor should classify as a sales-type lease when the underlying asset is of such a specialized nature</a:t>
            </a:r>
            <a:r>
              <a:rPr lang="en-US" sz="2000" dirty="0">
                <a:solidFill>
                  <a:srgbClr val="002554"/>
                </a:solidFill>
              </a:rPr>
              <a:t> that it is expected to have no alternative use to the lessor at the end of the lease term.</a:t>
            </a:r>
          </a:p>
          <a:p>
            <a:pPr marL="342900" indent="-342900">
              <a:buFont typeface="Arial" panose="020B0604020202020204" pitchFamily="34" charset="0"/>
              <a:buChar char="•"/>
            </a:pPr>
            <a:r>
              <a:rPr lang="en-US" sz="2000" b="1" u="sng" dirty="0">
                <a:solidFill>
                  <a:srgbClr val="002554"/>
                </a:solidFill>
              </a:rPr>
              <a:t>Recognize interest on the lease liability separately </a:t>
            </a:r>
            <a:r>
              <a:rPr lang="en-US" sz="2000" dirty="0">
                <a:solidFill>
                  <a:srgbClr val="002554"/>
                </a:solidFill>
              </a:rPr>
              <a:t>from amortization of the right-of-use asset in the statement of comprehensive income.</a:t>
            </a:r>
          </a:p>
          <a:p>
            <a:pPr lvl="1" indent="0">
              <a:buNone/>
            </a:pPr>
            <a:endParaRPr lang="en-US" sz="1800" dirty="0">
              <a:solidFill>
                <a:srgbClr val="002554"/>
              </a:solidFill>
            </a:endParaRPr>
          </a:p>
        </p:txBody>
      </p:sp>
      <p:sp>
        <p:nvSpPr>
          <p:cNvPr id="3" name="Title 2"/>
          <p:cNvSpPr>
            <a:spLocks noGrp="1"/>
          </p:cNvSpPr>
          <p:nvPr>
            <p:ph type="title"/>
          </p:nvPr>
        </p:nvSpPr>
        <p:spPr/>
        <p:txBody>
          <a:bodyPr/>
          <a:lstStyle/>
          <a:p>
            <a:r>
              <a:rPr lang="en-US" sz="2800" dirty="0"/>
              <a:t>Key Points </a:t>
            </a:r>
            <a:r>
              <a:rPr lang="en-US" sz="1800" b="0" dirty="0"/>
              <a:t>(continued)</a:t>
            </a:r>
            <a:endParaRPr lang="en-US" sz="2800" b="0" dirty="0"/>
          </a:p>
        </p:txBody>
      </p:sp>
      <p:sp>
        <p:nvSpPr>
          <p:cNvPr id="6" name="Slide Number Placeholder 5"/>
          <p:cNvSpPr txBox="1">
            <a:spLocks/>
          </p:cNvSpPr>
          <p:nvPr/>
        </p:nvSpPr>
        <p:spPr>
          <a:xfrm>
            <a:off x="8524415" y="6400800"/>
            <a:ext cx="384175" cy="304800"/>
          </a:xfrm>
          <a:prstGeom prst="rect">
            <a:avLst/>
          </a:prstGeom>
        </p:spPr>
        <p:txBody>
          <a:bodyPr/>
          <a:lstStyle>
            <a:defPPr>
              <a:defRPr lang="en-US"/>
            </a:defPPr>
            <a:lvl1pPr algn="l" rtl="0" fontAlgn="base">
              <a:spcBef>
                <a:spcPct val="0"/>
              </a:spcBef>
              <a:spcAft>
                <a:spcPct val="0"/>
              </a:spcAft>
              <a:defRPr sz="1800" kern="1200">
                <a:solidFill>
                  <a:schemeClr val="tx1"/>
                </a:solidFill>
                <a:latin typeface="Arial" charset="0"/>
                <a:ea typeface="+mn-ea"/>
                <a:cs typeface="Arial" charset="0"/>
              </a:defRPr>
            </a:lvl1pPr>
            <a:lvl2pPr marL="400873" algn="l" rtl="0" fontAlgn="base">
              <a:spcBef>
                <a:spcPct val="0"/>
              </a:spcBef>
              <a:spcAft>
                <a:spcPct val="0"/>
              </a:spcAft>
              <a:defRPr sz="1800" kern="1200">
                <a:solidFill>
                  <a:schemeClr val="tx1"/>
                </a:solidFill>
                <a:latin typeface="Arial" charset="0"/>
                <a:ea typeface="+mn-ea"/>
                <a:cs typeface="Arial" charset="0"/>
              </a:defRPr>
            </a:lvl2pPr>
            <a:lvl3pPr marL="801746" algn="l" rtl="0" fontAlgn="base">
              <a:spcBef>
                <a:spcPct val="0"/>
              </a:spcBef>
              <a:spcAft>
                <a:spcPct val="0"/>
              </a:spcAft>
              <a:defRPr sz="1800" kern="1200">
                <a:solidFill>
                  <a:schemeClr val="tx1"/>
                </a:solidFill>
                <a:latin typeface="Arial" charset="0"/>
                <a:ea typeface="+mn-ea"/>
                <a:cs typeface="Arial" charset="0"/>
              </a:defRPr>
            </a:lvl3pPr>
            <a:lvl4pPr marL="1202619" algn="l" rtl="0" fontAlgn="base">
              <a:spcBef>
                <a:spcPct val="0"/>
              </a:spcBef>
              <a:spcAft>
                <a:spcPct val="0"/>
              </a:spcAft>
              <a:defRPr sz="1800" kern="1200">
                <a:solidFill>
                  <a:schemeClr val="tx1"/>
                </a:solidFill>
                <a:latin typeface="Arial" charset="0"/>
                <a:ea typeface="+mn-ea"/>
                <a:cs typeface="Arial" charset="0"/>
              </a:defRPr>
            </a:lvl4pPr>
            <a:lvl5pPr marL="1603492" algn="l" rtl="0" fontAlgn="base">
              <a:spcBef>
                <a:spcPct val="0"/>
              </a:spcBef>
              <a:spcAft>
                <a:spcPct val="0"/>
              </a:spcAft>
              <a:defRPr sz="1800" kern="1200">
                <a:solidFill>
                  <a:schemeClr val="tx1"/>
                </a:solidFill>
                <a:latin typeface="Arial" charset="0"/>
                <a:ea typeface="+mn-ea"/>
                <a:cs typeface="Arial" charset="0"/>
              </a:defRPr>
            </a:lvl5pPr>
            <a:lvl6pPr marL="2004365" algn="l" defTabSz="801746" rtl="0" eaLnBrk="1" latinLnBrk="0" hangingPunct="1">
              <a:defRPr sz="1800" kern="1200">
                <a:solidFill>
                  <a:schemeClr val="tx1"/>
                </a:solidFill>
                <a:latin typeface="Arial" charset="0"/>
                <a:ea typeface="+mn-ea"/>
                <a:cs typeface="Arial" charset="0"/>
              </a:defRPr>
            </a:lvl6pPr>
            <a:lvl7pPr marL="2405238" algn="l" defTabSz="801746" rtl="0" eaLnBrk="1" latinLnBrk="0" hangingPunct="1">
              <a:defRPr sz="1800" kern="1200">
                <a:solidFill>
                  <a:schemeClr val="tx1"/>
                </a:solidFill>
                <a:latin typeface="Arial" charset="0"/>
                <a:ea typeface="+mn-ea"/>
                <a:cs typeface="Arial" charset="0"/>
              </a:defRPr>
            </a:lvl7pPr>
            <a:lvl8pPr marL="2806111" algn="l" defTabSz="801746" rtl="0" eaLnBrk="1" latinLnBrk="0" hangingPunct="1">
              <a:defRPr sz="1800" kern="1200">
                <a:solidFill>
                  <a:schemeClr val="tx1"/>
                </a:solidFill>
                <a:latin typeface="Arial" charset="0"/>
                <a:ea typeface="+mn-ea"/>
                <a:cs typeface="Arial" charset="0"/>
              </a:defRPr>
            </a:lvl8pPr>
            <a:lvl9pPr marL="3206984" algn="l" defTabSz="801746" rtl="0" eaLnBrk="1" latinLnBrk="0" hangingPunct="1">
              <a:defRPr sz="1800" kern="1200">
                <a:solidFill>
                  <a:schemeClr val="tx1"/>
                </a:solidFill>
                <a:latin typeface="Arial" charset="0"/>
                <a:ea typeface="+mn-ea"/>
                <a:cs typeface="Arial" charset="0"/>
              </a:defRPr>
            </a:lvl9pPr>
          </a:lstStyle>
          <a:p>
            <a:pPr algn="ctr"/>
            <a:fld id="{D10AD601-B731-46D7-B24C-28175BE54275}" type="slidenum">
              <a:rPr lang="en-US" sz="1100" b="1" smtClean="0">
                <a:solidFill>
                  <a:schemeClr val="tx2"/>
                </a:solidFill>
                <a:latin typeface="Tahoma" panose="020B0604030504040204" pitchFamily="34" charset="0"/>
                <a:ea typeface="Tahoma" panose="020B0604030504040204" pitchFamily="34" charset="0"/>
                <a:cs typeface="Tahoma" panose="020B0604030504040204" pitchFamily="34" charset="0"/>
              </a:rPr>
              <a:pPr algn="ctr"/>
              <a:t>7</a:t>
            </a:fld>
            <a:endParaRPr lang="en-US"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01511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1"/>
            <p:extLst>
              <p:ext uri="{D42A27DB-BD31-4B8C-83A1-F6EECF244321}">
                <p14:modId xmlns:p14="http://schemas.microsoft.com/office/powerpoint/2010/main" val="3489290401"/>
              </p:ext>
            </p:extLst>
          </p:nvPr>
        </p:nvGraphicFramePr>
        <p:xfrm>
          <a:off x="481013" y="1264920"/>
          <a:ext cx="8434387"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411020" y="246930"/>
            <a:ext cx="7660257" cy="570751"/>
          </a:xfrm>
        </p:spPr>
        <p:txBody>
          <a:bodyPr/>
          <a:lstStyle/>
          <a:p>
            <a:r>
              <a:rPr lang="en-US" sz="2800" dirty="0"/>
              <a:t>Why is the New Standard Necessary?</a:t>
            </a:r>
          </a:p>
        </p:txBody>
      </p:sp>
      <p:sp>
        <p:nvSpPr>
          <p:cNvPr id="6" name="Slide Number Placeholder 5"/>
          <p:cNvSpPr txBox="1">
            <a:spLocks/>
          </p:cNvSpPr>
          <p:nvPr/>
        </p:nvSpPr>
        <p:spPr>
          <a:xfrm>
            <a:off x="8524415" y="6400800"/>
            <a:ext cx="384175" cy="304800"/>
          </a:xfrm>
          <a:prstGeom prst="rect">
            <a:avLst/>
          </a:prstGeom>
        </p:spPr>
        <p:txBody>
          <a:bodyPr/>
          <a:lstStyle>
            <a:defPPr>
              <a:defRPr lang="en-US"/>
            </a:defPPr>
            <a:lvl1pPr algn="l" rtl="0" fontAlgn="base">
              <a:spcBef>
                <a:spcPct val="0"/>
              </a:spcBef>
              <a:spcAft>
                <a:spcPct val="0"/>
              </a:spcAft>
              <a:defRPr sz="1800" kern="1200">
                <a:solidFill>
                  <a:schemeClr val="tx1"/>
                </a:solidFill>
                <a:latin typeface="Arial" charset="0"/>
                <a:ea typeface="+mn-ea"/>
                <a:cs typeface="Arial" charset="0"/>
              </a:defRPr>
            </a:lvl1pPr>
            <a:lvl2pPr marL="400873" algn="l" rtl="0" fontAlgn="base">
              <a:spcBef>
                <a:spcPct val="0"/>
              </a:spcBef>
              <a:spcAft>
                <a:spcPct val="0"/>
              </a:spcAft>
              <a:defRPr sz="1800" kern="1200">
                <a:solidFill>
                  <a:schemeClr val="tx1"/>
                </a:solidFill>
                <a:latin typeface="Arial" charset="0"/>
                <a:ea typeface="+mn-ea"/>
                <a:cs typeface="Arial" charset="0"/>
              </a:defRPr>
            </a:lvl2pPr>
            <a:lvl3pPr marL="801746" algn="l" rtl="0" fontAlgn="base">
              <a:spcBef>
                <a:spcPct val="0"/>
              </a:spcBef>
              <a:spcAft>
                <a:spcPct val="0"/>
              </a:spcAft>
              <a:defRPr sz="1800" kern="1200">
                <a:solidFill>
                  <a:schemeClr val="tx1"/>
                </a:solidFill>
                <a:latin typeface="Arial" charset="0"/>
                <a:ea typeface="+mn-ea"/>
                <a:cs typeface="Arial" charset="0"/>
              </a:defRPr>
            </a:lvl3pPr>
            <a:lvl4pPr marL="1202619" algn="l" rtl="0" fontAlgn="base">
              <a:spcBef>
                <a:spcPct val="0"/>
              </a:spcBef>
              <a:spcAft>
                <a:spcPct val="0"/>
              </a:spcAft>
              <a:defRPr sz="1800" kern="1200">
                <a:solidFill>
                  <a:schemeClr val="tx1"/>
                </a:solidFill>
                <a:latin typeface="Arial" charset="0"/>
                <a:ea typeface="+mn-ea"/>
                <a:cs typeface="Arial" charset="0"/>
              </a:defRPr>
            </a:lvl4pPr>
            <a:lvl5pPr marL="1603492" algn="l" rtl="0" fontAlgn="base">
              <a:spcBef>
                <a:spcPct val="0"/>
              </a:spcBef>
              <a:spcAft>
                <a:spcPct val="0"/>
              </a:spcAft>
              <a:defRPr sz="1800" kern="1200">
                <a:solidFill>
                  <a:schemeClr val="tx1"/>
                </a:solidFill>
                <a:latin typeface="Arial" charset="0"/>
                <a:ea typeface="+mn-ea"/>
                <a:cs typeface="Arial" charset="0"/>
              </a:defRPr>
            </a:lvl5pPr>
            <a:lvl6pPr marL="2004365" algn="l" defTabSz="801746" rtl="0" eaLnBrk="1" latinLnBrk="0" hangingPunct="1">
              <a:defRPr sz="1800" kern="1200">
                <a:solidFill>
                  <a:schemeClr val="tx1"/>
                </a:solidFill>
                <a:latin typeface="Arial" charset="0"/>
                <a:ea typeface="+mn-ea"/>
                <a:cs typeface="Arial" charset="0"/>
              </a:defRPr>
            </a:lvl6pPr>
            <a:lvl7pPr marL="2405238" algn="l" defTabSz="801746" rtl="0" eaLnBrk="1" latinLnBrk="0" hangingPunct="1">
              <a:defRPr sz="1800" kern="1200">
                <a:solidFill>
                  <a:schemeClr val="tx1"/>
                </a:solidFill>
                <a:latin typeface="Arial" charset="0"/>
                <a:ea typeface="+mn-ea"/>
                <a:cs typeface="Arial" charset="0"/>
              </a:defRPr>
            </a:lvl7pPr>
            <a:lvl8pPr marL="2806111" algn="l" defTabSz="801746" rtl="0" eaLnBrk="1" latinLnBrk="0" hangingPunct="1">
              <a:defRPr sz="1800" kern="1200">
                <a:solidFill>
                  <a:schemeClr val="tx1"/>
                </a:solidFill>
                <a:latin typeface="Arial" charset="0"/>
                <a:ea typeface="+mn-ea"/>
                <a:cs typeface="Arial" charset="0"/>
              </a:defRPr>
            </a:lvl8pPr>
            <a:lvl9pPr marL="3206984" algn="l" defTabSz="801746" rtl="0" eaLnBrk="1" latinLnBrk="0" hangingPunct="1">
              <a:defRPr sz="1800" kern="1200">
                <a:solidFill>
                  <a:schemeClr val="tx1"/>
                </a:solidFill>
                <a:latin typeface="Arial" charset="0"/>
                <a:ea typeface="+mn-ea"/>
                <a:cs typeface="Arial" charset="0"/>
              </a:defRPr>
            </a:lvl9pPr>
          </a:lstStyle>
          <a:p>
            <a:pPr algn="ctr"/>
            <a:fld id="{D10AD601-B731-46D7-B24C-28175BE54275}" type="slidenum">
              <a:rPr lang="en-US" sz="1100" b="1" smtClean="0">
                <a:solidFill>
                  <a:schemeClr val="tx2"/>
                </a:solidFill>
                <a:latin typeface="Tahoma" panose="020B0604030504040204" pitchFamily="34" charset="0"/>
                <a:ea typeface="Tahoma" panose="020B0604030504040204" pitchFamily="34" charset="0"/>
                <a:cs typeface="Tahoma" panose="020B0604030504040204" pitchFamily="34" charset="0"/>
              </a:rPr>
              <a:pPr algn="ctr"/>
              <a:t>8</a:t>
            </a:fld>
            <a:endParaRPr lang="en-US"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grpSp>
        <p:nvGrpSpPr>
          <p:cNvPr id="5" name="Group 4"/>
          <p:cNvGrpSpPr/>
          <p:nvPr/>
        </p:nvGrpSpPr>
        <p:grpSpPr>
          <a:xfrm>
            <a:off x="3470393" y="4994816"/>
            <a:ext cx="5535062" cy="768673"/>
            <a:chOff x="1603748" y="2568670"/>
            <a:chExt cx="6747509" cy="489020"/>
          </a:xfrm>
        </p:grpSpPr>
        <p:sp>
          <p:nvSpPr>
            <p:cNvPr id="7" name="Rectangle: Rounded Corners 6"/>
            <p:cNvSpPr/>
            <p:nvPr/>
          </p:nvSpPr>
          <p:spPr>
            <a:xfrm>
              <a:off x="1603748" y="2568670"/>
              <a:ext cx="6747509" cy="489020"/>
            </a:xfrm>
            <a:prstGeom prst="roundRect">
              <a:avLst>
                <a:gd name="adj" fmla="val 10000"/>
              </a:avLst>
            </a:prstGeom>
            <a:noFill/>
            <a:ln>
              <a:solidFill>
                <a:srgbClr val="002554"/>
              </a:solidFill>
            </a:ln>
          </p:spPr>
          <p:style>
            <a:lnRef idx="3">
              <a:scrgbClr r="0" g="0" b="0"/>
            </a:lnRef>
            <a:fillRef idx="1">
              <a:scrgbClr r="0" g="0" b="0"/>
            </a:fillRef>
            <a:effectRef idx="1">
              <a:schemeClr val="accent1">
                <a:hueOff val="0"/>
                <a:satOff val="0"/>
                <a:lumOff val="0"/>
                <a:alphaOff val="0"/>
              </a:schemeClr>
            </a:effectRef>
            <a:fontRef idx="minor">
              <a:schemeClr val="lt1"/>
            </a:fontRef>
          </p:style>
        </p:sp>
        <p:sp>
          <p:nvSpPr>
            <p:cNvPr id="8" name="Rectangle: Rounded Corners 4"/>
            <p:cNvSpPr txBox="1"/>
            <p:nvPr/>
          </p:nvSpPr>
          <p:spPr>
            <a:xfrm>
              <a:off x="1618071" y="2582993"/>
              <a:ext cx="5467273" cy="460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kern="1200" dirty="0">
                  <a:solidFill>
                    <a:srgbClr val="002554"/>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SEC (under SOX) in 2005 called fo</a:t>
              </a:r>
              <a:r>
                <a:rPr lang="en-US" dirty="0">
                  <a:solidFill>
                    <a:srgbClr val="002554"/>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 these changes</a:t>
              </a:r>
              <a:endParaRPr lang="en-US" kern="1200" dirty="0">
                <a:solidFill>
                  <a:srgbClr val="002554"/>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9" name="Group 8"/>
          <p:cNvGrpSpPr/>
          <p:nvPr/>
        </p:nvGrpSpPr>
        <p:grpSpPr>
          <a:xfrm>
            <a:off x="7473029" y="4372056"/>
            <a:ext cx="686485" cy="686485"/>
            <a:chOff x="6284942" y="2113714"/>
            <a:chExt cx="686485" cy="686485"/>
          </a:xfrm>
        </p:grpSpPr>
        <p:sp>
          <p:nvSpPr>
            <p:cNvPr id="10" name="Arrow: Down 9"/>
            <p:cNvSpPr/>
            <p:nvPr/>
          </p:nvSpPr>
          <p:spPr>
            <a:xfrm>
              <a:off x="6284942" y="2113714"/>
              <a:ext cx="686485" cy="686485"/>
            </a:xfrm>
            <a:prstGeom prst="downArrow">
              <a:avLst>
                <a:gd name="adj1" fmla="val 55000"/>
                <a:gd name="adj2" fmla="val 45000"/>
              </a:avLst>
            </a:prstGeom>
            <a:solidFill>
              <a:srgbClr val="007681"/>
            </a:solidFill>
            <a:ln>
              <a:solidFill>
                <a:srgbClr val="002554">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1" name="Arrow: Down 4"/>
            <p:cNvSpPr txBox="1"/>
            <p:nvPr/>
          </p:nvSpPr>
          <p:spPr>
            <a:xfrm>
              <a:off x="6439401" y="2113714"/>
              <a:ext cx="377567" cy="5165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413093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5733"/>
          <a:stretch/>
        </p:blipFill>
        <p:spPr bwMode="auto">
          <a:xfrm flipH="1">
            <a:off x="4019549" y="0"/>
            <a:ext cx="51244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9"/>
          <p:cNvGrpSpPr>
            <a:grpSpLocks/>
          </p:cNvGrpSpPr>
          <p:nvPr/>
        </p:nvGrpSpPr>
        <p:grpSpPr bwMode="auto">
          <a:xfrm>
            <a:off x="307820" y="5556951"/>
            <a:ext cx="860425" cy="998538"/>
            <a:chOff x="8132763" y="168275"/>
            <a:chExt cx="860425" cy="998538"/>
          </a:xfrm>
        </p:grpSpPr>
        <p:pic>
          <p:nvPicPr>
            <p:cNvPr id="6" name="Picture 17" descr="CR-logo_RGB_PP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32763" y="168275"/>
              <a:ext cx="849312"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CR-Tenants_tagline.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3875" y="1082675"/>
              <a:ext cx="849313"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ound Single Corner Rectangle 7"/>
          <p:cNvSpPr/>
          <p:nvPr/>
        </p:nvSpPr>
        <p:spPr>
          <a:xfrm rot="10800000">
            <a:off x="307808" y="346661"/>
            <a:ext cx="5043654" cy="4498057"/>
          </a:xfrm>
          <a:prstGeom prst="round1Rect">
            <a:avLst>
              <a:gd name="adj" fmla="val 15626"/>
            </a:avLst>
          </a:prstGeom>
          <a:solidFill>
            <a:srgbClr val="FAE053">
              <a:alpha val="85098"/>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CE26C"/>
              </a:solidFill>
              <a:effectLst/>
              <a:uLnTx/>
              <a:uFillTx/>
              <a:latin typeface="Calibri"/>
              <a:ea typeface="+mn-ea"/>
              <a:cs typeface="+mn-cs"/>
            </a:endParaRP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9260" t="7873" r="7572" b="12522"/>
          <a:stretch/>
        </p:blipFill>
        <p:spPr>
          <a:xfrm>
            <a:off x="1594622" y="5601886"/>
            <a:ext cx="2173705" cy="908668"/>
          </a:xfrm>
          <a:prstGeom prst="rect">
            <a:avLst/>
          </a:prstGeom>
        </p:spPr>
      </p:pic>
      <p:sp>
        <p:nvSpPr>
          <p:cNvPr id="10" name="Title 2"/>
          <p:cNvSpPr>
            <a:spLocks noGrp="1"/>
          </p:cNvSpPr>
          <p:nvPr>
            <p:ph type="title"/>
          </p:nvPr>
        </p:nvSpPr>
        <p:spPr>
          <a:xfrm>
            <a:off x="387927" y="600364"/>
            <a:ext cx="4802909" cy="2867654"/>
          </a:xfrm>
        </p:spPr>
        <p:txBody>
          <a:bodyPr/>
          <a:lstStyle/>
          <a:p>
            <a:pPr algn="ctr"/>
            <a:r>
              <a:rPr lang="en-US" sz="4000" dirty="0"/>
              <a:t>Integra </a:t>
            </a:r>
            <a:br>
              <a:rPr lang="en-US" sz="4000" dirty="0"/>
            </a:br>
            <a:r>
              <a:rPr lang="en-US" sz="4000" dirty="0"/>
              <a:t>has the Solution!</a:t>
            </a:r>
            <a:br>
              <a:rPr lang="en-US" sz="4000" dirty="0"/>
            </a:br>
            <a:r>
              <a:rPr lang="en-US" sz="4000" dirty="0"/>
              <a:t/>
            </a:r>
            <a:br>
              <a:rPr lang="en-US" sz="4000" dirty="0"/>
            </a:br>
            <a:r>
              <a:rPr lang="en-US" b="0" dirty="0"/>
              <a:t>(Probably the only Accounting Association ahead of the implementation game!)</a:t>
            </a:r>
            <a:endParaRPr lang="en-US" sz="4000" b="0" dirty="0"/>
          </a:p>
        </p:txBody>
      </p:sp>
    </p:spTree>
    <p:extLst>
      <p:ext uri="{BB962C8B-B14F-4D97-AF65-F5344CB8AC3E}">
        <p14:creationId xmlns:p14="http://schemas.microsoft.com/office/powerpoint/2010/main" val="339580796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13786</TotalTime>
  <Words>945</Words>
  <Application>Microsoft Macintosh PowerPoint</Application>
  <PresentationFormat>On-screen Show (4:3)</PresentationFormat>
  <Paragraphs>142</Paragraphs>
  <Slides>23</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Tahoma</vt:lpstr>
      <vt:lpstr>Times</vt:lpstr>
      <vt:lpstr>Wingdings</vt:lpstr>
      <vt:lpstr>ヒラギノ角ゴ Pro W3</vt:lpstr>
      <vt:lpstr>新細明體</vt:lpstr>
      <vt:lpstr>Custom Design</vt:lpstr>
      <vt:lpstr>Understanding AccountLease™  and the  Integra/Cresa Relationship  May 19, 2017 Integra AAANZ Conference Philadelphia, PA  </vt:lpstr>
      <vt:lpstr>AccountLease™</vt:lpstr>
      <vt:lpstr>Countdown Before Implementation</vt:lpstr>
      <vt:lpstr>Overview</vt:lpstr>
      <vt:lpstr>Key Points</vt:lpstr>
      <vt:lpstr>Key Points (continued)</vt:lpstr>
      <vt:lpstr>Key Points (continued)</vt:lpstr>
      <vt:lpstr>Why is the New Standard Necessary?</vt:lpstr>
      <vt:lpstr>Integra  has the Solution!  (Probably the only Accounting Association ahead of the implementation game!)</vt:lpstr>
      <vt:lpstr>About Cresa</vt:lpstr>
      <vt:lpstr>Cresa’s Global Footprint</vt:lpstr>
      <vt:lpstr>Cresa Joins Integra</vt:lpstr>
      <vt:lpstr>AccountLease™ Lease Accounting Consulting Services</vt:lpstr>
      <vt:lpstr>AccountLease™ Marketing and Promotion</vt:lpstr>
      <vt:lpstr>AccountLease™ Marketing and Promotion</vt:lpstr>
      <vt:lpstr>AccountLease™ Marketing and Promotion</vt:lpstr>
      <vt:lpstr>How Does  Cresa Enhance Integra’s Ability to Assist in  New Lease Accounting?</vt:lpstr>
      <vt:lpstr>Results – Last 12 Months</vt:lpstr>
      <vt:lpstr>What’s  Next?</vt:lpstr>
      <vt:lpstr>AccountLease™ Next Steps</vt:lpstr>
      <vt:lpstr>AccountLease™ A “Win-Win” Proposition For You and Your Clients</vt:lpstr>
      <vt:lpstr>AccountLease™ Sample Approach to Implementation</vt:lpstr>
      <vt:lpstr>AccountLease™</vt:lpstr>
    </vt:vector>
  </TitlesOfParts>
  <Company>Elemental Media</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 Ashton</dc:creator>
  <cp:lastModifiedBy>Laurie Daschuk</cp:lastModifiedBy>
  <cp:revision>1181</cp:revision>
  <cp:lastPrinted>2017-05-15T20:18:41Z</cp:lastPrinted>
  <dcterms:created xsi:type="dcterms:W3CDTF">2012-03-06T16:15:13Z</dcterms:created>
  <dcterms:modified xsi:type="dcterms:W3CDTF">2017-05-16T14:42:12Z</dcterms:modified>
</cp:coreProperties>
</file>