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47" autoAdjust="0"/>
    <p:restoredTop sz="94660"/>
  </p:normalViewPr>
  <p:slideViewPr>
    <p:cSldViewPr snapToGrid="0">
      <p:cViewPr varScale="1">
        <p:scale>
          <a:sx n="37" d="100"/>
          <a:sy n="37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2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66D0-7763-462D-83B7-B102CFEE4133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969A-E9D9-48FB-9A69-6A6B5D25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6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662" y="2341862"/>
            <a:ext cx="9435068" cy="3832167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>
                <a:solidFill>
                  <a:srgbClr val="00B050"/>
                </a:solidFill>
              </a:rPr>
              <a:t>Future </a:t>
            </a:r>
            <a:r>
              <a:rPr lang="en-US" sz="4200" b="1" dirty="0" smtClean="0">
                <a:solidFill>
                  <a:srgbClr val="00B050"/>
                </a:solidFill>
              </a:rPr>
              <a:t>Conferences</a:t>
            </a:r>
            <a:endParaRPr lang="en-US" sz="42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100" b="1" dirty="0" smtClean="0"/>
              <a:t>Annual </a:t>
            </a:r>
            <a:r>
              <a:rPr lang="en-US" sz="3100" b="1" dirty="0"/>
              <a:t>June Conference:  June 22-24, 2017 Sofia, </a:t>
            </a:r>
            <a:r>
              <a:rPr lang="en-US" sz="3100" b="1" dirty="0" smtClean="0"/>
              <a:t>Bulgaria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/>
              <a:t>Cross Border Tax Workshop September 16, 2017 St. Julian’s, Malta</a:t>
            </a:r>
            <a:endParaRPr lang="en-US" sz="3100" b="1" dirty="0"/>
          </a:p>
          <a:p>
            <a:pPr>
              <a:lnSpc>
                <a:spcPct val="150000"/>
              </a:lnSpc>
            </a:pPr>
            <a:r>
              <a:rPr lang="en-US" sz="3100" b="1" dirty="0"/>
              <a:t>Annual Global Conference:  </a:t>
            </a:r>
            <a:r>
              <a:rPr lang="en-US" sz="3100" b="1" dirty="0" smtClean="0"/>
              <a:t>October 19-21,  </a:t>
            </a:r>
            <a:r>
              <a:rPr lang="en-US" sz="3100" b="1" dirty="0"/>
              <a:t>2017 Tokyo, Japan </a:t>
            </a:r>
            <a:endParaRPr lang="en-US" sz="3100" b="1" dirty="0" smtClean="0"/>
          </a:p>
          <a:p>
            <a:pPr>
              <a:lnSpc>
                <a:spcPct val="150000"/>
              </a:lnSpc>
            </a:pPr>
            <a:r>
              <a:rPr lang="en-US" sz="3100" b="1" dirty="0" smtClean="0"/>
              <a:t>AAANZ Regional Conference May 17-19, 2018  Puerto </a:t>
            </a:r>
            <a:r>
              <a:rPr lang="en-US" sz="3100" b="1" dirty="0" smtClean="0"/>
              <a:t>Rico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/>
              <a:t>EMEIA Regional Conference June 2018 Tel Aviv, Israel</a:t>
            </a:r>
            <a:r>
              <a:rPr lang="en-US" sz="3100" b="1" dirty="0" smtClean="0"/>
              <a:t> </a:t>
            </a:r>
            <a:endParaRPr lang="en-US" sz="3100" b="1" dirty="0"/>
          </a:p>
          <a:p>
            <a:pPr>
              <a:lnSpc>
                <a:spcPct val="150000"/>
              </a:lnSpc>
            </a:pPr>
            <a:endParaRPr lang="en-US" sz="3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86" y="840477"/>
            <a:ext cx="8718219" cy="8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96" y="365125"/>
            <a:ext cx="10770704" cy="17098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latin typeface="Arial Unicode MS"/>
              </a:rPr>
              <a:t>Sophia, Bulgaria </a:t>
            </a:r>
            <a:r>
              <a:rPr lang="en-US" altLang="en-US" b="1" dirty="0" smtClean="0">
                <a:latin typeface="Arial Unicode MS"/>
              </a:rPr>
              <a:t>  </a:t>
            </a:r>
            <a:r>
              <a:rPr lang="bg-BG" altLang="en-US" b="1" dirty="0" smtClean="0">
                <a:latin typeface="Arial Unicode MS"/>
              </a:rPr>
              <a:t>София </a:t>
            </a:r>
            <a:r>
              <a:rPr lang="bg-BG" altLang="en-US" b="1" dirty="0">
                <a:latin typeface="Arial Unicode MS"/>
              </a:rPr>
              <a:t>България</a:t>
            </a:r>
            <a:r>
              <a:rPr lang="en-US" altLang="en-US" b="1" dirty="0">
                <a:latin typeface="Arial" panose="020B0604020202020204" pitchFamily="34" charset="0"/>
              </a:rPr>
              <a:t>    </a:t>
            </a:r>
            <a:r>
              <a:rPr lang="en-US" altLang="en-US" b="1" dirty="0">
                <a:latin typeface="Arial Unicode MS"/>
              </a:rPr>
              <a:t/>
            </a:r>
            <a:br>
              <a:rPr lang="en-US" altLang="en-US" b="1" dirty="0">
                <a:latin typeface="Arial Unicode MS"/>
              </a:rPr>
            </a:br>
            <a:r>
              <a:rPr lang="en-US" altLang="en-US" b="1" dirty="0" smtClean="0">
                <a:latin typeface="Arial Unicode MS"/>
              </a:rPr>
              <a:t>June  </a:t>
            </a:r>
            <a:r>
              <a:rPr lang="en-US" altLang="en-US" b="1" dirty="0" smtClean="0">
                <a:latin typeface="Arial Unicode MS"/>
              </a:rPr>
              <a:t>22-24, 2017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394" y="2352817"/>
            <a:ext cx="7130107" cy="3930472"/>
          </a:xfr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2412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Cross Border Tax </a:t>
            </a: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Workshop</a:t>
            </a:r>
            <a:r>
              <a:rPr lang="en-US" b="1" dirty="0">
                <a:latin typeface="Arial Unicode MS" charset="0"/>
                <a:ea typeface="Arial Unicode MS" charset="0"/>
                <a:cs typeface="Arial Unicode MS" charset="0"/>
              </a:rPr>
              <a:t/>
            </a:r>
            <a:br>
              <a:rPr lang="en-US" b="1" dirty="0"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September 16</a:t>
            </a: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, 2017  St. Julian’s, </a:t>
            </a: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Malta</a:t>
            </a:r>
            <a:endParaRPr lang="en-US" b="1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2336515"/>
            <a:ext cx="6175513" cy="4141014"/>
          </a:xfr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4974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5594" y="-33922"/>
            <a:ext cx="988097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Global </a:t>
            </a: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Conference </a:t>
            </a:r>
            <a:r>
              <a:rPr lang="en-US" altLang="ja-JP" b="1" dirty="0">
                <a:latin typeface="Arial Unicode MS"/>
              </a:rPr>
              <a:t>Tokyo, Japan </a:t>
            </a: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/>
            </a:r>
            <a:b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ja-JP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日</a:t>
            </a:r>
            <a:r>
              <a:rPr kumimoji="0" lang="ja-JP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本東京</a:t>
            </a:r>
            <a:r>
              <a:rPr kumimoji="0" lang="ja-JP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、</a:t>
            </a:r>
            <a:r>
              <a:rPr lang="en-US" altLang="ja-JP" b="1" dirty="0" smtClean="0">
                <a:latin typeface="Arial Unicode MS"/>
              </a:rPr>
              <a:t>October </a:t>
            </a:r>
            <a:r>
              <a:rPr lang="en-US" altLang="ja-JP" b="1" dirty="0" smtClean="0">
                <a:latin typeface="Arial Unicode MS"/>
              </a:rPr>
              <a:t>19-21 2017</a:t>
            </a:r>
            <a:endParaRPr kumimoji="0" lang="ja-JP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4" b="-1995"/>
          <a:stretch/>
        </p:blipFill>
        <p:spPr>
          <a:xfrm>
            <a:off x="3022355" y="2708031"/>
            <a:ext cx="6347455" cy="3763108"/>
          </a:xfr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3126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San Juan, Puerto Rico </a:t>
            </a:r>
            <a:b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May 17–19, </a:t>
            </a: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2018</a:t>
            </a:r>
            <a:endParaRPr lang="en-US" b="1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8" y="1919306"/>
            <a:ext cx="6599583" cy="4438219"/>
          </a:xfr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19212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Tel Aviv, Israel</a:t>
            </a: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/>
            </a:r>
            <a:b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June </a:t>
            </a:r>
            <a:r>
              <a:rPr lang="en-US" b="1" dirty="0" smtClean="0">
                <a:latin typeface="Arial Unicode MS" charset="0"/>
                <a:ea typeface="Arial Unicode MS" charset="0"/>
                <a:cs typeface="Arial Unicode MS" charset="0"/>
              </a:rPr>
              <a:t>2018</a:t>
            </a:r>
            <a:endParaRPr lang="en-US" b="1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68" y="1690688"/>
            <a:ext cx="6474464" cy="4732692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16403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79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Unicode MS</vt:lpstr>
      <vt:lpstr>Calibri</vt:lpstr>
      <vt:lpstr>Calibri Light</vt:lpstr>
      <vt:lpstr>游ゴシック Light</vt:lpstr>
      <vt:lpstr>Arial</vt:lpstr>
      <vt:lpstr>Office Theme</vt:lpstr>
      <vt:lpstr> </vt:lpstr>
      <vt:lpstr>Sophia, Bulgaria   София България     June  22-24, 2017 </vt:lpstr>
      <vt:lpstr>Cross Border Tax Workshop September 16, 2017  St. Julian’s, Malta</vt:lpstr>
      <vt:lpstr>Global Conference Tokyo, Japan  日本東京、October 19-21 2017</vt:lpstr>
      <vt:lpstr>San Juan, Puerto Rico  May 17–19, 2018</vt:lpstr>
      <vt:lpstr>Tel Aviv, Israel June 2018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Renee Dominique</dc:creator>
  <cp:lastModifiedBy>Laurie Daschuk</cp:lastModifiedBy>
  <cp:revision>15</cp:revision>
  <dcterms:created xsi:type="dcterms:W3CDTF">2016-05-08T03:25:47Z</dcterms:created>
  <dcterms:modified xsi:type="dcterms:W3CDTF">2017-05-03T22:37:26Z</dcterms:modified>
</cp:coreProperties>
</file>